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9" r:id="rId2"/>
    <p:sldMasterId id="2147483691" r:id="rId3"/>
    <p:sldMasterId id="2147483651" r:id="rId4"/>
  </p:sldMasterIdLst>
  <p:notesMasterIdLst>
    <p:notesMasterId r:id="rId31"/>
  </p:notesMasterIdLst>
  <p:sldIdLst>
    <p:sldId id="342" r:id="rId5"/>
    <p:sldId id="339" r:id="rId6"/>
    <p:sldId id="345" r:id="rId7"/>
    <p:sldId id="346" r:id="rId8"/>
    <p:sldId id="347" r:id="rId9"/>
    <p:sldId id="340" r:id="rId10"/>
    <p:sldId id="348" r:id="rId11"/>
    <p:sldId id="341" r:id="rId12"/>
    <p:sldId id="352" r:id="rId13"/>
    <p:sldId id="354" r:id="rId14"/>
    <p:sldId id="355" r:id="rId15"/>
    <p:sldId id="358" r:id="rId16"/>
    <p:sldId id="357" r:id="rId17"/>
    <p:sldId id="257" r:id="rId18"/>
    <p:sldId id="258" r:id="rId19"/>
    <p:sldId id="260" r:id="rId20"/>
    <p:sldId id="259" r:id="rId21"/>
    <p:sldId id="262" r:id="rId22"/>
    <p:sldId id="264" r:id="rId23"/>
    <p:sldId id="265" r:id="rId24"/>
    <p:sldId id="266" r:id="rId25"/>
    <p:sldId id="267" r:id="rId26"/>
    <p:sldId id="268" r:id="rId27"/>
    <p:sldId id="344" r:id="rId28"/>
    <p:sldId id="356" r:id="rId29"/>
    <p:sldId id="349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1D"/>
    <a:srgbClr val="0066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0EEA0-5D90-4C00-81F5-A6380C3B66F6}" v="218" dt="2021-02-04T04:39:33.020"/>
    <p1510:client id="{56784BB8-D17D-46CF-B660-1942F55DAAFA}" v="1" dt="2021-02-05T00:23:07.233"/>
    <p1510:client id="{88C2C587-A824-461C-B697-FE2ABD5101CC}" v="317" dt="2021-02-04T23:37:54.692"/>
    <p1510:client id="{E46C13BA-77E6-43DA-A2C8-1FA7BA440B60}" v="308" dt="2021-02-04T17:51:46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4707" autoAdjust="0"/>
  </p:normalViewPr>
  <p:slideViewPr>
    <p:cSldViewPr>
      <p:cViewPr varScale="1">
        <p:scale>
          <a:sx n="74" d="100"/>
          <a:sy n="74" d="100"/>
        </p:scale>
        <p:origin x="1013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Eisen" userId="tCiq4P0ZHbTo8DOxPp/RG33JJWT1CGKWWsE6bSokW/s=" providerId="None" clId="Web-{88C2C587-A824-461C-B697-FE2ABD5101CC}"/>
    <pc:docChg chg="addSld delSld modSld sldOrd">
      <pc:chgData name="Jacob Eisen" userId="tCiq4P0ZHbTo8DOxPp/RG33JJWT1CGKWWsE6bSokW/s=" providerId="None" clId="Web-{88C2C587-A824-461C-B697-FE2ABD5101CC}" dt="2021-02-04T23:37:54.395" v="312" actId="20577"/>
      <pc:docMkLst>
        <pc:docMk/>
      </pc:docMkLst>
      <pc:sldChg chg="modSp">
        <pc:chgData name="Jacob Eisen" userId="tCiq4P0ZHbTo8DOxPp/RG33JJWT1CGKWWsE6bSokW/s=" providerId="None" clId="Web-{88C2C587-A824-461C-B697-FE2ABD5101CC}" dt="2021-02-04T23:15:57.016" v="0" actId="20577"/>
        <pc:sldMkLst>
          <pc:docMk/>
          <pc:sldMk cId="751776803" sldId="258"/>
        </pc:sldMkLst>
        <pc:spChg chg="mod">
          <ac:chgData name="Jacob Eisen" userId="tCiq4P0ZHbTo8DOxPp/RG33JJWT1CGKWWsE6bSokW/s=" providerId="None" clId="Web-{88C2C587-A824-461C-B697-FE2ABD5101CC}" dt="2021-02-04T23:15:57.016" v="0" actId="20577"/>
          <ac:spMkLst>
            <pc:docMk/>
            <pc:sldMk cId="751776803" sldId="258"/>
            <ac:spMk id="3" creationId="{AB0C66E2-C650-43DC-90A4-775B0BE96FDB}"/>
          </ac:spMkLst>
        </pc:spChg>
      </pc:sldChg>
      <pc:sldChg chg="del">
        <pc:chgData name="Jacob Eisen" userId="tCiq4P0ZHbTo8DOxPp/RG33JJWT1CGKWWsE6bSokW/s=" providerId="None" clId="Web-{88C2C587-A824-461C-B697-FE2ABD5101CC}" dt="2021-02-04T23:16:45.500" v="1"/>
        <pc:sldMkLst>
          <pc:docMk/>
          <pc:sldMk cId="0" sldId="343"/>
        </pc:sldMkLst>
      </pc:sldChg>
      <pc:sldChg chg="modSp">
        <pc:chgData name="Jacob Eisen" userId="tCiq4P0ZHbTo8DOxPp/RG33JJWT1CGKWWsE6bSokW/s=" providerId="None" clId="Web-{88C2C587-A824-461C-B697-FE2ABD5101CC}" dt="2021-02-04T23:21:22.153" v="13" actId="20577"/>
        <pc:sldMkLst>
          <pc:docMk/>
          <pc:sldMk cId="3278429211" sldId="349"/>
        </pc:sldMkLst>
        <pc:spChg chg="mod">
          <ac:chgData name="Jacob Eisen" userId="tCiq4P0ZHbTo8DOxPp/RG33JJWT1CGKWWsE6bSokW/s=" providerId="None" clId="Web-{88C2C587-A824-461C-B697-FE2ABD5101CC}" dt="2021-02-04T23:21:22.153" v="13" actId="20577"/>
          <ac:spMkLst>
            <pc:docMk/>
            <pc:sldMk cId="3278429211" sldId="349"/>
            <ac:spMk id="3" creationId="{2725DF51-5CB6-4432-8434-89B063C8037F}"/>
          </ac:spMkLst>
        </pc:spChg>
      </pc:sldChg>
      <pc:sldChg chg="modSp">
        <pc:chgData name="Jacob Eisen" userId="tCiq4P0ZHbTo8DOxPp/RG33JJWT1CGKWWsE6bSokW/s=" providerId="None" clId="Web-{88C2C587-A824-461C-B697-FE2ABD5101CC}" dt="2021-02-04T23:26:47.401" v="154" actId="20577"/>
        <pc:sldMkLst>
          <pc:docMk/>
          <pc:sldMk cId="2128976457" sldId="355"/>
        </pc:sldMkLst>
        <pc:spChg chg="mod">
          <ac:chgData name="Jacob Eisen" userId="tCiq4P0ZHbTo8DOxPp/RG33JJWT1CGKWWsE6bSokW/s=" providerId="None" clId="Web-{88C2C587-A824-461C-B697-FE2ABD5101CC}" dt="2021-02-04T23:22:47.372" v="21" actId="20577"/>
          <ac:spMkLst>
            <pc:docMk/>
            <pc:sldMk cId="2128976457" sldId="355"/>
            <ac:spMk id="23554" creationId="{CA57E2C5-7C42-498D-A004-FEA8BC6DDFAA}"/>
          </ac:spMkLst>
        </pc:spChg>
        <pc:spChg chg="mod">
          <ac:chgData name="Jacob Eisen" userId="tCiq4P0ZHbTo8DOxPp/RG33JJWT1CGKWWsE6bSokW/s=" providerId="None" clId="Web-{88C2C587-A824-461C-B697-FE2ABD5101CC}" dt="2021-02-04T23:26:47.401" v="154" actId="20577"/>
          <ac:spMkLst>
            <pc:docMk/>
            <pc:sldMk cId="2128976457" sldId="355"/>
            <ac:spMk id="23555" creationId="{67D99945-BA96-4EA7-890A-F0099028E393}"/>
          </ac:spMkLst>
        </pc:spChg>
      </pc:sldChg>
      <pc:sldChg chg="add ord replId">
        <pc:chgData name="Jacob Eisen" userId="tCiq4P0ZHbTo8DOxPp/RG33JJWT1CGKWWsE6bSokW/s=" providerId="None" clId="Web-{88C2C587-A824-461C-B697-FE2ABD5101CC}" dt="2021-02-04T23:31:42.148" v="156"/>
        <pc:sldMkLst>
          <pc:docMk/>
          <pc:sldMk cId="1573586222" sldId="357"/>
        </pc:sldMkLst>
      </pc:sldChg>
      <pc:sldChg chg="modSp add replId">
        <pc:chgData name="Jacob Eisen" userId="tCiq4P0ZHbTo8DOxPp/RG33JJWT1CGKWWsE6bSokW/s=" providerId="None" clId="Web-{88C2C587-A824-461C-B697-FE2ABD5101CC}" dt="2021-02-04T23:37:54.395" v="312" actId="20577"/>
        <pc:sldMkLst>
          <pc:docMk/>
          <pc:sldMk cId="2706849437" sldId="358"/>
        </pc:sldMkLst>
        <pc:spChg chg="mod">
          <ac:chgData name="Jacob Eisen" userId="tCiq4P0ZHbTo8DOxPp/RG33JJWT1CGKWWsE6bSokW/s=" providerId="None" clId="Web-{88C2C587-A824-461C-B697-FE2ABD5101CC}" dt="2021-02-04T23:31:49.086" v="165" actId="20577"/>
          <ac:spMkLst>
            <pc:docMk/>
            <pc:sldMk cId="2706849437" sldId="358"/>
            <ac:spMk id="23554" creationId="{CA57E2C5-7C42-498D-A004-FEA8BC6DDFAA}"/>
          </ac:spMkLst>
        </pc:spChg>
        <pc:spChg chg="mod">
          <ac:chgData name="Jacob Eisen" userId="tCiq4P0ZHbTo8DOxPp/RG33JJWT1CGKWWsE6bSokW/s=" providerId="None" clId="Web-{88C2C587-A824-461C-B697-FE2ABD5101CC}" dt="2021-02-04T23:37:54.395" v="312" actId="20577"/>
          <ac:spMkLst>
            <pc:docMk/>
            <pc:sldMk cId="2706849437" sldId="358"/>
            <ac:spMk id="23555" creationId="{67D99945-BA96-4EA7-890A-F0099028E393}"/>
          </ac:spMkLst>
        </pc:spChg>
      </pc:sldChg>
    </pc:docChg>
  </pc:docChgLst>
  <pc:docChgLst>
    <pc:chgData name="Jacob Eisen" userId="tCiq4P0ZHbTo8DOxPp/RG33JJWT1CGKWWsE6bSokW/s=" providerId="None" clId="Web-{56784BB8-D17D-46CF-B660-1942F55DAAFA}"/>
    <pc:docChg chg="sldOrd">
      <pc:chgData name="Jacob Eisen" userId="tCiq4P0ZHbTo8DOxPp/RG33JJWT1CGKWWsE6bSokW/s=" providerId="None" clId="Web-{56784BB8-D17D-46CF-B660-1942F55DAAFA}" dt="2021-02-05T00:23:07.233" v="0"/>
      <pc:docMkLst>
        <pc:docMk/>
      </pc:docMkLst>
      <pc:sldChg chg="ord">
        <pc:chgData name="Jacob Eisen" userId="tCiq4P0ZHbTo8DOxPp/RG33JJWT1CGKWWsE6bSokW/s=" providerId="None" clId="Web-{56784BB8-D17D-46CF-B660-1942F55DAAFA}" dt="2021-02-05T00:23:07.233" v="0"/>
        <pc:sldMkLst>
          <pc:docMk/>
          <pc:sldMk cId="2706849437" sldId="358"/>
        </pc:sldMkLst>
      </pc:sldChg>
    </pc:docChg>
  </pc:docChgLst>
  <pc:docChgLst>
    <pc:chgData name="Jacob Eisen" userId="tCiq4P0ZHbTo8DOxPp/RG33JJWT1CGKWWsE6bSokW/s=" providerId="None" clId="Web-{0280EEA0-5D90-4C00-81F5-A6380C3B66F6}"/>
    <pc:docChg chg="addSld delSld modSld">
      <pc:chgData name="Jacob Eisen" userId="tCiq4P0ZHbTo8DOxPp/RG33JJWT1CGKWWsE6bSokW/s=" providerId="None" clId="Web-{0280EEA0-5D90-4C00-81F5-A6380C3B66F6}" dt="2021-02-04T04:39:33.020" v="210"/>
      <pc:docMkLst>
        <pc:docMk/>
      </pc:docMkLst>
      <pc:sldChg chg="modSp">
        <pc:chgData name="Jacob Eisen" userId="tCiq4P0ZHbTo8DOxPp/RG33JJWT1CGKWWsE6bSokW/s=" providerId="None" clId="Web-{0280EEA0-5D90-4C00-81F5-A6380C3B66F6}" dt="2021-02-04T04:28:55.061" v="77" actId="20577"/>
        <pc:sldMkLst>
          <pc:docMk/>
          <pc:sldMk cId="0" sldId="341"/>
        </pc:sldMkLst>
        <pc:spChg chg="mod">
          <ac:chgData name="Jacob Eisen" userId="tCiq4P0ZHbTo8DOxPp/RG33JJWT1CGKWWsE6bSokW/s=" providerId="None" clId="Web-{0280EEA0-5D90-4C00-81F5-A6380C3B66F6}" dt="2021-02-04T04:13:40.185" v="30" actId="14100"/>
          <ac:spMkLst>
            <pc:docMk/>
            <pc:sldMk cId="0" sldId="341"/>
            <ac:spMk id="23554" creationId="{CA57E2C5-7C42-498D-A004-FEA8BC6DDFAA}"/>
          </ac:spMkLst>
        </pc:spChg>
        <pc:spChg chg="mod">
          <ac:chgData name="Jacob Eisen" userId="tCiq4P0ZHbTo8DOxPp/RG33JJWT1CGKWWsE6bSokW/s=" providerId="None" clId="Web-{0280EEA0-5D90-4C00-81F5-A6380C3B66F6}" dt="2021-02-04T04:28:55.061" v="77" actId="20577"/>
          <ac:spMkLst>
            <pc:docMk/>
            <pc:sldMk cId="0" sldId="341"/>
            <ac:spMk id="23555" creationId="{67D99945-BA96-4EA7-890A-F0099028E393}"/>
          </ac:spMkLst>
        </pc:spChg>
      </pc:sldChg>
      <pc:sldChg chg="addSp delSp modSp">
        <pc:chgData name="Jacob Eisen" userId="tCiq4P0ZHbTo8DOxPp/RG33JJWT1CGKWWsE6bSokW/s=" providerId="None" clId="Web-{0280EEA0-5D90-4C00-81F5-A6380C3B66F6}" dt="2021-02-04T04:39:33.020" v="210"/>
        <pc:sldMkLst>
          <pc:docMk/>
          <pc:sldMk cId="0" sldId="343"/>
        </pc:sldMkLst>
        <pc:picChg chg="add del mod">
          <ac:chgData name="Jacob Eisen" userId="tCiq4P0ZHbTo8DOxPp/RG33JJWT1CGKWWsE6bSokW/s=" providerId="None" clId="Web-{0280EEA0-5D90-4C00-81F5-A6380C3B66F6}" dt="2021-02-04T04:39:33.020" v="210"/>
          <ac:picMkLst>
            <pc:docMk/>
            <pc:sldMk cId="0" sldId="343"/>
            <ac:picMk id="2" creationId="{7D931C42-DF25-46C6-A82C-FC961664796B}"/>
          </ac:picMkLst>
        </pc:picChg>
      </pc:sldChg>
      <pc:sldChg chg="addSp delSp modSp">
        <pc:chgData name="Jacob Eisen" userId="tCiq4P0ZHbTo8DOxPp/RG33JJWT1CGKWWsE6bSokW/s=" providerId="None" clId="Web-{0280EEA0-5D90-4C00-81F5-A6380C3B66F6}" dt="2021-02-04T03:57:11.075" v="3"/>
        <pc:sldMkLst>
          <pc:docMk/>
          <pc:sldMk cId="0" sldId="348"/>
        </pc:sldMkLst>
        <pc:spChg chg="add del mod">
          <ac:chgData name="Jacob Eisen" userId="tCiq4P0ZHbTo8DOxPp/RG33JJWT1CGKWWsE6bSokW/s=" providerId="None" clId="Web-{0280EEA0-5D90-4C00-81F5-A6380C3B66F6}" dt="2021-02-04T03:57:11.075" v="3"/>
          <ac:spMkLst>
            <pc:docMk/>
            <pc:sldMk cId="0" sldId="348"/>
            <ac:spMk id="2" creationId="{B14DB436-5461-4BE5-A0F6-DC09B610142C}"/>
          </ac:spMkLst>
        </pc:spChg>
      </pc:sldChg>
      <pc:sldChg chg="addSp delSp modSp new del">
        <pc:chgData name="Jacob Eisen" userId="tCiq4P0ZHbTo8DOxPp/RG33JJWT1CGKWWsE6bSokW/s=" providerId="None" clId="Web-{0280EEA0-5D90-4C00-81F5-A6380C3B66F6}" dt="2021-02-04T04:07:30.675" v="12"/>
        <pc:sldMkLst>
          <pc:docMk/>
          <pc:sldMk cId="3405088126" sldId="350"/>
        </pc:sldMkLst>
        <pc:spChg chg="add del mod">
          <ac:chgData name="Jacob Eisen" userId="tCiq4P0ZHbTo8DOxPp/RG33JJWT1CGKWWsE6bSokW/s=" providerId="None" clId="Web-{0280EEA0-5D90-4C00-81F5-A6380C3B66F6}" dt="2021-02-04T04:07:21.534" v="10"/>
          <ac:spMkLst>
            <pc:docMk/>
            <pc:sldMk cId="3405088126" sldId="350"/>
            <ac:spMk id="5" creationId="{DF21408B-49A9-4F2D-9E25-25A1E83AE9CB}"/>
          </ac:spMkLst>
        </pc:spChg>
      </pc:sldChg>
      <pc:sldChg chg="add del replId">
        <pc:chgData name="Jacob Eisen" userId="tCiq4P0ZHbTo8DOxPp/RG33JJWT1CGKWWsE6bSokW/s=" providerId="None" clId="Web-{0280EEA0-5D90-4C00-81F5-A6380C3B66F6}" dt="2021-02-04T04:36:12.976" v="208"/>
        <pc:sldMkLst>
          <pc:docMk/>
          <pc:sldMk cId="2219193448" sldId="351"/>
        </pc:sldMkLst>
      </pc:sldChg>
      <pc:sldChg chg="modSp add replId">
        <pc:chgData name="Jacob Eisen" userId="tCiq4P0ZHbTo8DOxPp/RG33JJWT1CGKWWsE6bSokW/s=" providerId="None" clId="Web-{0280EEA0-5D90-4C00-81F5-A6380C3B66F6}" dt="2021-02-04T04:31:29.684" v="109" actId="14100"/>
        <pc:sldMkLst>
          <pc:docMk/>
          <pc:sldMk cId="3097371100" sldId="352"/>
        </pc:sldMkLst>
        <pc:spChg chg="mod">
          <ac:chgData name="Jacob Eisen" userId="tCiq4P0ZHbTo8DOxPp/RG33JJWT1CGKWWsE6bSokW/s=" providerId="None" clId="Web-{0280EEA0-5D90-4C00-81F5-A6380C3B66F6}" dt="2021-02-04T04:31:29.684" v="109" actId="14100"/>
          <ac:spMkLst>
            <pc:docMk/>
            <pc:sldMk cId="3097371100" sldId="352"/>
            <ac:spMk id="23554" creationId="{CA57E2C5-7C42-498D-A004-FEA8BC6DDFAA}"/>
          </ac:spMkLst>
        </pc:spChg>
        <pc:spChg chg="mod">
          <ac:chgData name="Jacob Eisen" userId="tCiq4P0ZHbTo8DOxPp/RG33JJWT1CGKWWsE6bSokW/s=" providerId="None" clId="Web-{0280EEA0-5D90-4C00-81F5-A6380C3B66F6}" dt="2021-02-04T04:31:03.012" v="102" actId="20577"/>
          <ac:spMkLst>
            <pc:docMk/>
            <pc:sldMk cId="3097371100" sldId="352"/>
            <ac:spMk id="23555" creationId="{67D99945-BA96-4EA7-890A-F0099028E393}"/>
          </ac:spMkLst>
        </pc:spChg>
      </pc:sldChg>
      <pc:sldChg chg="add del replId">
        <pc:chgData name="Jacob Eisen" userId="tCiq4P0ZHbTo8DOxPp/RG33JJWT1CGKWWsE6bSokW/s=" providerId="None" clId="Web-{0280EEA0-5D90-4C00-81F5-A6380C3B66F6}" dt="2021-02-04T04:34:49.837" v="207"/>
        <pc:sldMkLst>
          <pc:docMk/>
          <pc:sldMk cId="3319365235" sldId="353"/>
        </pc:sldMkLst>
      </pc:sldChg>
      <pc:sldChg chg="modSp add replId">
        <pc:chgData name="Jacob Eisen" userId="tCiq4P0ZHbTo8DOxPp/RG33JJWT1CGKWWsE6bSokW/s=" providerId="None" clId="Web-{0280EEA0-5D90-4C00-81F5-A6380C3B66F6}" dt="2021-02-04T04:33:00.042" v="125" actId="20577"/>
        <pc:sldMkLst>
          <pc:docMk/>
          <pc:sldMk cId="1826108369" sldId="354"/>
        </pc:sldMkLst>
        <pc:spChg chg="mod">
          <ac:chgData name="Jacob Eisen" userId="tCiq4P0ZHbTo8DOxPp/RG33JJWT1CGKWWsE6bSokW/s=" providerId="None" clId="Web-{0280EEA0-5D90-4C00-81F5-A6380C3B66F6}" dt="2021-02-04T04:32:31.417" v="117" actId="14100"/>
          <ac:spMkLst>
            <pc:docMk/>
            <pc:sldMk cId="1826108369" sldId="354"/>
            <ac:spMk id="23554" creationId="{CA57E2C5-7C42-498D-A004-FEA8BC6DDFAA}"/>
          </ac:spMkLst>
        </pc:spChg>
        <pc:spChg chg="mod">
          <ac:chgData name="Jacob Eisen" userId="tCiq4P0ZHbTo8DOxPp/RG33JJWT1CGKWWsE6bSokW/s=" providerId="None" clId="Web-{0280EEA0-5D90-4C00-81F5-A6380C3B66F6}" dt="2021-02-04T04:33:00.042" v="125" actId="20577"/>
          <ac:spMkLst>
            <pc:docMk/>
            <pc:sldMk cId="1826108369" sldId="354"/>
            <ac:spMk id="23555" creationId="{67D99945-BA96-4EA7-890A-F0099028E393}"/>
          </ac:spMkLst>
        </pc:spChg>
      </pc:sldChg>
      <pc:sldChg chg="modSp add replId">
        <pc:chgData name="Jacob Eisen" userId="tCiq4P0ZHbTo8DOxPp/RG33JJWT1CGKWWsE6bSokW/s=" providerId="None" clId="Web-{0280EEA0-5D90-4C00-81F5-A6380C3B66F6}" dt="2021-02-04T04:34:24.150" v="206" actId="20577"/>
        <pc:sldMkLst>
          <pc:docMk/>
          <pc:sldMk cId="2128976457" sldId="355"/>
        </pc:sldMkLst>
        <pc:spChg chg="mod">
          <ac:chgData name="Jacob Eisen" userId="tCiq4P0ZHbTo8DOxPp/RG33JJWT1CGKWWsE6bSokW/s=" providerId="None" clId="Web-{0280EEA0-5D90-4C00-81F5-A6380C3B66F6}" dt="2021-02-04T04:33:41.369" v="141" actId="20577"/>
          <ac:spMkLst>
            <pc:docMk/>
            <pc:sldMk cId="2128976457" sldId="355"/>
            <ac:spMk id="23554" creationId="{CA57E2C5-7C42-498D-A004-FEA8BC6DDFAA}"/>
          </ac:spMkLst>
        </pc:spChg>
        <pc:spChg chg="mod">
          <ac:chgData name="Jacob Eisen" userId="tCiq4P0ZHbTo8DOxPp/RG33JJWT1CGKWWsE6bSokW/s=" providerId="None" clId="Web-{0280EEA0-5D90-4C00-81F5-A6380C3B66F6}" dt="2021-02-04T04:34:24.150" v="206" actId="20577"/>
          <ac:spMkLst>
            <pc:docMk/>
            <pc:sldMk cId="2128976457" sldId="355"/>
            <ac:spMk id="23555" creationId="{67D99945-BA96-4EA7-890A-F0099028E393}"/>
          </ac:spMkLst>
        </pc:spChg>
      </pc:sldChg>
    </pc:docChg>
  </pc:docChgLst>
  <pc:docChgLst>
    <pc:chgData name="Tove Elisabeth Kopperstad" userId="idqVxe/3UONUKGiGxmRXUN14/3yGW+IaoZPsZJazIgM=" providerId="None" clId="Web-{E46C13BA-77E6-43DA-A2C8-1FA7BA440B60}"/>
    <pc:docChg chg="addSld delSld modSld">
      <pc:chgData name="Tove Elisabeth Kopperstad" userId="idqVxe/3UONUKGiGxmRXUN14/3yGW+IaoZPsZJazIgM=" providerId="None" clId="Web-{E46C13BA-77E6-43DA-A2C8-1FA7BA440B60}" dt="2021-02-04T17:51:44.940" v="275" actId="20577"/>
      <pc:docMkLst>
        <pc:docMk/>
      </pc:docMkLst>
      <pc:sldChg chg="addSp delSp modSp mod modClrScheme chgLayout">
        <pc:chgData name="Tove Elisabeth Kopperstad" userId="idqVxe/3UONUKGiGxmRXUN14/3yGW+IaoZPsZJazIgM=" providerId="None" clId="Web-{E46C13BA-77E6-43DA-A2C8-1FA7BA440B60}" dt="2021-02-04T17:38:08.921" v="189" actId="20577"/>
        <pc:sldMkLst>
          <pc:docMk/>
          <pc:sldMk cId="788337037" sldId="257"/>
        </pc:sldMkLst>
        <pc:spChg chg="mod ord">
          <ac:chgData name="Tove Elisabeth Kopperstad" userId="idqVxe/3UONUKGiGxmRXUN14/3yGW+IaoZPsZJazIgM=" providerId="None" clId="Web-{E46C13BA-77E6-43DA-A2C8-1FA7BA440B60}" dt="2021-02-04T17:27:12.062" v="128"/>
          <ac:spMkLst>
            <pc:docMk/>
            <pc:sldMk cId="788337037" sldId="257"/>
            <ac:spMk id="2" creationId="{6D5AE00C-9C0C-429A-9402-09FFD3591A92}"/>
          </ac:spMkLst>
        </pc:spChg>
        <pc:spChg chg="mod ord">
          <ac:chgData name="Tove Elisabeth Kopperstad" userId="idqVxe/3UONUKGiGxmRXUN14/3yGW+IaoZPsZJazIgM=" providerId="None" clId="Web-{E46C13BA-77E6-43DA-A2C8-1FA7BA440B60}" dt="2021-02-04T17:38:08.921" v="189" actId="20577"/>
          <ac:spMkLst>
            <pc:docMk/>
            <pc:sldMk cId="788337037" sldId="257"/>
            <ac:spMk id="3" creationId="{40BDAD18-D5CF-41FD-8A70-E33B743CCE5B}"/>
          </ac:spMkLst>
        </pc:spChg>
        <pc:spChg chg="add del mod">
          <ac:chgData name="Tove Elisabeth Kopperstad" userId="idqVxe/3UONUKGiGxmRXUN14/3yGW+IaoZPsZJazIgM=" providerId="None" clId="Web-{E46C13BA-77E6-43DA-A2C8-1FA7BA440B60}" dt="2021-02-04T17:26:39.233" v="127"/>
          <ac:spMkLst>
            <pc:docMk/>
            <pc:sldMk cId="788337037" sldId="257"/>
            <ac:spMk id="4" creationId="{6C26856F-464A-4BAD-A93F-A1DAC1CDB028}"/>
          </ac:spMkLst>
        </pc:spChg>
        <pc:spChg chg="add del mod ord">
          <ac:chgData name="Tove Elisabeth Kopperstad" userId="idqVxe/3UONUKGiGxmRXUN14/3yGW+IaoZPsZJazIgM=" providerId="None" clId="Web-{E46C13BA-77E6-43DA-A2C8-1FA7BA440B60}" dt="2021-02-04T17:27:14.406" v="129"/>
          <ac:spMkLst>
            <pc:docMk/>
            <pc:sldMk cId="788337037" sldId="257"/>
            <ac:spMk id="5" creationId="{B7965A4D-4706-4205-B067-AE1B35C23395}"/>
          </ac:spMkLst>
        </pc:spChg>
        <pc:picChg chg="add mod ord">
          <ac:chgData name="Tove Elisabeth Kopperstad" userId="idqVxe/3UONUKGiGxmRXUN14/3yGW+IaoZPsZJazIgM=" providerId="None" clId="Web-{E46C13BA-77E6-43DA-A2C8-1FA7BA440B60}" dt="2021-02-04T17:27:14.406" v="129"/>
          <ac:picMkLst>
            <pc:docMk/>
            <pc:sldMk cId="788337037" sldId="257"/>
            <ac:picMk id="6" creationId="{2AC56A66-4B14-4A61-B02E-2AC9E3F876A7}"/>
          </ac:picMkLst>
        </pc:picChg>
      </pc:sldChg>
      <pc:sldChg chg="modSp">
        <pc:chgData name="Tove Elisabeth Kopperstad" userId="idqVxe/3UONUKGiGxmRXUN14/3yGW+IaoZPsZJazIgM=" providerId="None" clId="Web-{E46C13BA-77E6-43DA-A2C8-1FA7BA440B60}" dt="2021-02-04T17:50:45.876" v="256" actId="14100"/>
        <pc:sldMkLst>
          <pc:docMk/>
          <pc:sldMk cId="751776803" sldId="258"/>
        </pc:sldMkLst>
        <pc:spChg chg="mod">
          <ac:chgData name="Tove Elisabeth Kopperstad" userId="idqVxe/3UONUKGiGxmRXUN14/3yGW+IaoZPsZJazIgM=" providerId="None" clId="Web-{E46C13BA-77E6-43DA-A2C8-1FA7BA440B60}" dt="2021-02-04T17:50:45.876" v="256" actId="14100"/>
          <ac:spMkLst>
            <pc:docMk/>
            <pc:sldMk cId="751776803" sldId="258"/>
            <ac:spMk id="3" creationId="{AB0C66E2-C650-43DC-90A4-775B0BE96FDB}"/>
          </ac:spMkLst>
        </pc:spChg>
      </pc:sldChg>
      <pc:sldChg chg="addSp modSp mod modClrScheme chgLayout">
        <pc:chgData name="Tove Elisabeth Kopperstad" userId="idqVxe/3UONUKGiGxmRXUN14/3yGW+IaoZPsZJazIgM=" providerId="None" clId="Web-{E46C13BA-77E6-43DA-A2C8-1FA7BA440B60}" dt="2021-02-04T17:33:18.742" v="175"/>
        <pc:sldMkLst>
          <pc:docMk/>
          <pc:sldMk cId="412072973" sldId="259"/>
        </pc:sldMkLst>
        <pc:spChg chg="mod ord">
          <ac:chgData name="Tove Elisabeth Kopperstad" userId="idqVxe/3UONUKGiGxmRXUN14/3yGW+IaoZPsZJazIgM=" providerId="None" clId="Web-{E46C13BA-77E6-43DA-A2C8-1FA7BA440B60}" dt="2021-02-04T17:04:54.906" v="33" actId="20577"/>
          <ac:spMkLst>
            <pc:docMk/>
            <pc:sldMk cId="412072973" sldId="259"/>
            <ac:spMk id="2" creationId="{4FBADF44-345F-4536-B752-35FDC7B57888}"/>
          </ac:spMkLst>
        </pc:spChg>
        <pc:spChg chg="mod ord">
          <ac:chgData name="Tove Elisabeth Kopperstad" userId="idqVxe/3UONUKGiGxmRXUN14/3yGW+IaoZPsZJazIgM=" providerId="None" clId="Web-{E46C13BA-77E6-43DA-A2C8-1FA7BA440B60}" dt="2021-02-04T17:33:18.711" v="174"/>
          <ac:spMkLst>
            <pc:docMk/>
            <pc:sldMk cId="412072973" sldId="259"/>
            <ac:spMk id="3" creationId="{B7CAE47F-3047-4466-A7B2-6075BDC97277}"/>
          </ac:spMkLst>
        </pc:spChg>
        <pc:spChg chg="add mod ord">
          <ac:chgData name="Tove Elisabeth Kopperstad" userId="idqVxe/3UONUKGiGxmRXUN14/3yGW+IaoZPsZJazIgM=" providerId="None" clId="Web-{E46C13BA-77E6-43DA-A2C8-1FA7BA440B60}" dt="2021-02-04T17:33:02.195" v="170" actId="1076"/>
          <ac:spMkLst>
            <pc:docMk/>
            <pc:sldMk cId="412072973" sldId="259"/>
            <ac:spMk id="4" creationId="{C431E54B-2907-48B8-AF2E-FDBB3CE41F92}"/>
          </ac:spMkLst>
        </pc:spChg>
        <pc:spChg chg="add mod ord">
          <ac:chgData name="Tove Elisabeth Kopperstad" userId="idqVxe/3UONUKGiGxmRXUN14/3yGW+IaoZPsZJazIgM=" providerId="None" clId="Web-{E46C13BA-77E6-43DA-A2C8-1FA7BA440B60}" dt="2021-02-04T17:33:05.945" v="171" actId="1076"/>
          <ac:spMkLst>
            <pc:docMk/>
            <pc:sldMk cId="412072973" sldId="259"/>
            <ac:spMk id="5" creationId="{FACAD292-0185-41B5-9967-3F000476C480}"/>
          </ac:spMkLst>
        </pc:spChg>
        <pc:spChg chg="add mod ord">
          <ac:chgData name="Tove Elisabeth Kopperstad" userId="idqVxe/3UONUKGiGxmRXUN14/3yGW+IaoZPsZJazIgM=" providerId="None" clId="Web-{E46C13BA-77E6-43DA-A2C8-1FA7BA440B60}" dt="2021-02-04T17:33:18.742" v="175"/>
          <ac:spMkLst>
            <pc:docMk/>
            <pc:sldMk cId="412072973" sldId="259"/>
            <ac:spMk id="6" creationId="{A38C05E3-DCC8-41D7-A464-7BC09AD5B9D7}"/>
          </ac:spMkLst>
        </pc:spChg>
      </pc:sldChg>
      <pc:sldChg chg="modSp">
        <pc:chgData name="Tove Elisabeth Kopperstad" userId="idqVxe/3UONUKGiGxmRXUN14/3yGW+IaoZPsZJazIgM=" providerId="None" clId="Web-{E46C13BA-77E6-43DA-A2C8-1FA7BA440B60}" dt="2021-02-04T17:50:53.970" v="257" actId="14100"/>
        <pc:sldMkLst>
          <pc:docMk/>
          <pc:sldMk cId="387151733" sldId="260"/>
        </pc:sldMkLst>
        <pc:spChg chg="mod">
          <ac:chgData name="Tove Elisabeth Kopperstad" userId="idqVxe/3UONUKGiGxmRXUN14/3yGW+IaoZPsZJazIgM=" providerId="None" clId="Web-{E46C13BA-77E6-43DA-A2C8-1FA7BA440B60}" dt="2021-02-04T17:50:53.970" v="257" actId="14100"/>
          <ac:spMkLst>
            <pc:docMk/>
            <pc:sldMk cId="387151733" sldId="260"/>
            <ac:spMk id="3" creationId="{58B0732A-BE1A-48A6-BD70-C5EF6E64B635}"/>
          </ac:spMkLst>
        </pc:spChg>
      </pc:sldChg>
      <pc:sldChg chg="del">
        <pc:chgData name="Tove Elisabeth Kopperstad" userId="idqVxe/3UONUKGiGxmRXUN14/3yGW+IaoZPsZJazIgM=" providerId="None" clId="Web-{E46C13BA-77E6-43DA-A2C8-1FA7BA440B60}" dt="2021-02-04T17:05:09.953" v="38"/>
        <pc:sldMkLst>
          <pc:docMk/>
          <pc:sldMk cId="4099546931" sldId="261"/>
        </pc:sldMkLst>
      </pc:sldChg>
      <pc:sldChg chg="addSp modSp mod modClrScheme chgLayout">
        <pc:chgData name="Tove Elisabeth Kopperstad" userId="idqVxe/3UONUKGiGxmRXUN14/3yGW+IaoZPsZJazIgM=" providerId="None" clId="Web-{E46C13BA-77E6-43DA-A2C8-1FA7BA440B60}" dt="2021-02-04T17:33:36.430" v="178"/>
        <pc:sldMkLst>
          <pc:docMk/>
          <pc:sldMk cId="897598274" sldId="262"/>
        </pc:sldMkLst>
        <pc:spChg chg="mod ord">
          <ac:chgData name="Tove Elisabeth Kopperstad" userId="idqVxe/3UONUKGiGxmRXUN14/3yGW+IaoZPsZJazIgM=" providerId="None" clId="Web-{E46C13BA-77E6-43DA-A2C8-1FA7BA440B60}" dt="2021-02-04T17:06:22.204" v="57" actId="20577"/>
          <ac:spMkLst>
            <pc:docMk/>
            <pc:sldMk cId="897598274" sldId="262"/>
            <ac:spMk id="2" creationId="{52629322-A01E-40D0-9AD7-E3D1DB9FAA96}"/>
          </ac:spMkLst>
        </pc:spChg>
        <pc:spChg chg="mod ord">
          <ac:chgData name="Tove Elisabeth Kopperstad" userId="idqVxe/3UONUKGiGxmRXUN14/3yGW+IaoZPsZJazIgM=" providerId="None" clId="Web-{E46C13BA-77E6-43DA-A2C8-1FA7BA440B60}" dt="2021-02-04T17:33:36.415" v="177"/>
          <ac:spMkLst>
            <pc:docMk/>
            <pc:sldMk cId="897598274" sldId="262"/>
            <ac:spMk id="3" creationId="{ECC5CE8D-E801-4199-B0F7-FAF7B16ED4F2}"/>
          </ac:spMkLst>
        </pc:spChg>
        <pc:spChg chg="add mod ord">
          <ac:chgData name="Tove Elisabeth Kopperstad" userId="idqVxe/3UONUKGiGxmRXUN14/3yGW+IaoZPsZJazIgM=" providerId="None" clId="Web-{E46C13BA-77E6-43DA-A2C8-1FA7BA440B60}" dt="2021-02-04T17:33:27.008" v="176" actId="1076"/>
          <ac:spMkLst>
            <pc:docMk/>
            <pc:sldMk cId="897598274" sldId="262"/>
            <ac:spMk id="4" creationId="{1A472F6B-4F86-405E-AF18-1B0CCF2B6127}"/>
          </ac:spMkLst>
        </pc:spChg>
        <pc:spChg chg="add mod ord">
          <ac:chgData name="Tove Elisabeth Kopperstad" userId="idqVxe/3UONUKGiGxmRXUN14/3yGW+IaoZPsZJazIgM=" providerId="None" clId="Web-{E46C13BA-77E6-43DA-A2C8-1FA7BA440B60}" dt="2021-02-04T17:07:08.409" v="75" actId="1076"/>
          <ac:spMkLst>
            <pc:docMk/>
            <pc:sldMk cId="897598274" sldId="262"/>
            <ac:spMk id="5" creationId="{AB9ED553-3BB6-408F-B839-44E17B001344}"/>
          </ac:spMkLst>
        </pc:spChg>
        <pc:spChg chg="add mod ord">
          <ac:chgData name="Tove Elisabeth Kopperstad" userId="idqVxe/3UONUKGiGxmRXUN14/3yGW+IaoZPsZJazIgM=" providerId="None" clId="Web-{E46C13BA-77E6-43DA-A2C8-1FA7BA440B60}" dt="2021-02-04T17:33:36.430" v="178"/>
          <ac:spMkLst>
            <pc:docMk/>
            <pc:sldMk cId="897598274" sldId="262"/>
            <ac:spMk id="6" creationId="{C6B84738-01A2-4C29-B08C-6FDE5D0D5ED4}"/>
          </ac:spMkLst>
        </pc:spChg>
      </pc:sldChg>
      <pc:sldChg chg="del">
        <pc:chgData name="Tove Elisabeth Kopperstad" userId="idqVxe/3UONUKGiGxmRXUN14/3yGW+IaoZPsZJazIgM=" providerId="None" clId="Web-{E46C13BA-77E6-43DA-A2C8-1FA7BA440B60}" dt="2021-02-04T17:06:35.455" v="62"/>
        <pc:sldMkLst>
          <pc:docMk/>
          <pc:sldMk cId="1804802615" sldId="263"/>
        </pc:sldMkLst>
      </pc:sldChg>
      <pc:sldChg chg="modSp">
        <pc:chgData name="Tove Elisabeth Kopperstad" userId="idqVxe/3UONUKGiGxmRXUN14/3yGW+IaoZPsZJazIgM=" providerId="None" clId="Web-{E46C13BA-77E6-43DA-A2C8-1FA7BA440B60}" dt="2021-02-04T17:34:08.072" v="181" actId="14100"/>
        <pc:sldMkLst>
          <pc:docMk/>
          <pc:sldMk cId="2378886117" sldId="264"/>
        </pc:sldMkLst>
        <pc:spChg chg="mod">
          <ac:chgData name="Tove Elisabeth Kopperstad" userId="idqVxe/3UONUKGiGxmRXUN14/3yGW+IaoZPsZJazIgM=" providerId="None" clId="Web-{E46C13BA-77E6-43DA-A2C8-1FA7BA440B60}" dt="2021-02-04T17:07:39.021" v="81" actId="1076"/>
          <ac:spMkLst>
            <pc:docMk/>
            <pc:sldMk cId="2378886117" sldId="264"/>
            <ac:spMk id="2" creationId="{9E32A340-1063-4AEF-A33C-35DE7DB2501D}"/>
          </ac:spMkLst>
        </pc:spChg>
        <pc:spChg chg="mod">
          <ac:chgData name="Tove Elisabeth Kopperstad" userId="idqVxe/3UONUKGiGxmRXUN14/3yGW+IaoZPsZJazIgM=" providerId="None" clId="Web-{E46C13BA-77E6-43DA-A2C8-1FA7BA440B60}" dt="2021-02-04T17:34:08.072" v="181" actId="14100"/>
          <ac:spMkLst>
            <pc:docMk/>
            <pc:sldMk cId="2378886117" sldId="264"/>
            <ac:spMk id="3" creationId="{FA6B7F30-AF51-4B5A-90DF-62B3CB100E5A}"/>
          </ac:spMkLst>
        </pc:spChg>
        <pc:picChg chg="mod">
          <ac:chgData name="Tove Elisabeth Kopperstad" userId="idqVxe/3UONUKGiGxmRXUN14/3yGW+IaoZPsZJazIgM=" providerId="None" clId="Web-{E46C13BA-77E6-43DA-A2C8-1FA7BA440B60}" dt="2021-02-04T17:07:45.050" v="83" actId="14100"/>
          <ac:picMkLst>
            <pc:docMk/>
            <pc:sldMk cId="2378886117" sldId="264"/>
            <ac:picMk id="5" creationId="{69FE922C-30FE-4020-A45A-FB114F217CB8}"/>
          </ac:picMkLst>
        </pc:picChg>
      </pc:sldChg>
      <pc:sldChg chg="modSp">
        <pc:chgData name="Tove Elisabeth Kopperstad" userId="idqVxe/3UONUKGiGxmRXUN14/3yGW+IaoZPsZJazIgM=" providerId="None" clId="Web-{E46C13BA-77E6-43DA-A2C8-1FA7BA440B60}" dt="2021-02-04T17:50:01.703" v="244" actId="1076"/>
        <pc:sldMkLst>
          <pc:docMk/>
          <pc:sldMk cId="3964120624" sldId="265"/>
        </pc:sldMkLst>
        <pc:spChg chg="mod">
          <ac:chgData name="Tove Elisabeth Kopperstad" userId="idqVxe/3UONUKGiGxmRXUN14/3yGW+IaoZPsZJazIgM=" providerId="None" clId="Web-{E46C13BA-77E6-43DA-A2C8-1FA7BA440B60}" dt="2021-02-04T17:50:01.703" v="244" actId="1076"/>
          <ac:spMkLst>
            <pc:docMk/>
            <pc:sldMk cId="3964120624" sldId="265"/>
            <ac:spMk id="3" creationId="{9DA0766B-8A2C-4616-B8A2-2C0404ADB284}"/>
          </ac:spMkLst>
        </pc:spChg>
      </pc:sldChg>
      <pc:sldChg chg="modSp">
        <pc:chgData name="Tove Elisabeth Kopperstad" userId="idqVxe/3UONUKGiGxmRXUN14/3yGW+IaoZPsZJazIgM=" providerId="None" clId="Web-{E46C13BA-77E6-43DA-A2C8-1FA7BA440B60}" dt="2021-02-04T17:49:53.062" v="243" actId="14100"/>
        <pc:sldMkLst>
          <pc:docMk/>
          <pc:sldMk cId="1264893154" sldId="266"/>
        </pc:sldMkLst>
        <pc:spChg chg="mod">
          <ac:chgData name="Tove Elisabeth Kopperstad" userId="idqVxe/3UONUKGiGxmRXUN14/3yGW+IaoZPsZJazIgM=" providerId="None" clId="Web-{E46C13BA-77E6-43DA-A2C8-1FA7BA440B60}" dt="2021-02-04T17:49:53.062" v="243" actId="14100"/>
          <ac:spMkLst>
            <pc:docMk/>
            <pc:sldMk cId="1264893154" sldId="266"/>
            <ac:spMk id="3" creationId="{09328359-C887-4D44-8E74-2C37D3EEAA74}"/>
          </ac:spMkLst>
        </pc:spChg>
      </pc:sldChg>
      <pc:sldChg chg="addSp modSp">
        <pc:chgData name="Tove Elisabeth Kopperstad" userId="idqVxe/3UONUKGiGxmRXUN14/3yGW+IaoZPsZJazIgM=" providerId="None" clId="Web-{E46C13BA-77E6-43DA-A2C8-1FA7BA440B60}" dt="2021-02-04T17:46:48.136" v="229" actId="14100"/>
        <pc:sldMkLst>
          <pc:docMk/>
          <pc:sldMk cId="2022519193" sldId="267"/>
        </pc:sldMkLst>
        <pc:spChg chg="mod">
          <ac:chgData name="Tove Elisabeth Kopperstad" userId="idqVxe/3UONUKGiGxmRXUN14/3yGW+IaoZPsZJazIgM=" providerId="None" clId="Web-{E46C13BA-77E6-43DA-A2C8-1FA7BA440B60}" dt="2021-02-04T17:46:48.136" v="229" actId="14100"/>
          <ac:spMkLst>
            <pc:docMk/>
            <pc:sldMk cId="2022519193" sldId="267"/>
            <ac:spMk id="3" creationId="{DF4837E5-3BDD-45EC-B701-19FF47DD2770}"/>
          </ac:spMkLst>
        </pc:spChg>
        <pc:picChg chg="add mod">
          <ac:chgData name="Tove Elisabeth Kopperstad" userId="idqVxe/3UONUKGiGxmRXUN14/3yGW+IaoZPsZJazIgM=" providerId="None" clId="Web-{E46C13BA-77E6-43DA-A2C8-1FA7BA440B60}" dt="2021-02-04T17:36:57.716" v="186" actId="1076"/>
          <ac:picMkLst>
            <pc:docMk/>
            <pc:sldMk cId="2022519193" sldId="267"/>
            <ac:picMk id="4" creationId="{1188B6DF-7070-42D1-B914-4AD08EBB6530}"/>
          </ac:picMkLst>
        </pc:picChg>
      </pc:sldChg>
      <pc:sldChg chg="addSp modSp">
        <pc:chgData name="Tove Elisabeth Kopperstad" userId="idqVxe/3UONUKGiGxmRXUN14/3yGW+IaoZPsZJazIgM=" providerId="None" clId="Web-{E46C13BA-77E6-43DA-A2C8-1FA7BA440B60}" dt="2021-02-04T17:46:41.370" v="228" actId="14100"/>
        <pc:sldMkLst>
          <pc:docMk/>
          <pc:sldMk cId="2149429608" sldId="268"/>
        </pc:sldMkLst>
        <pc:spChg chg="mod">
          <ac:chgData name="Tove Elisabeth Kopperstad" userId="idqVxe/3UONUKGiGxmRXUN14/3yGW+IaoZPsZJazIgM=" providerId="None" clId="Web-{E46C13BA-77E6-43DA-A2C8-1FA7BA440B60}" dt="2021-02-04T17:46:41.370" v="228" actId="14100"/>
          <ac:spMkLst>
            <pc:docMk/>
            <pc:sldMk cId="2149429608" sldId="268"/>
            <ac:spMk id="3" creationId="{C7A3FA95-C740-463A-93C5-DDF2C6371882}"/>
          </ac:spMkLst>
        </pc:spChg>
        <pc:picChg chg="add mod">
          <ac:chgData name="Tove Elisabeth Kopperstad" userId="idqVxe/3UONUKGiGxmRXUN14/3yGW+IaoZPsZJazIgM=" providerId="None" clId="Web-{E46C13BA-77E6-43DA-A2C8-1FA7BA440B60}" dt="2021-02-04T17:46:34.026" v="227" actId="1076"/>
          <ac:picMkLst>
            <pc:docMk/>
            <pc:sldMk cId="2149429608" sldId="268"/>
            <ac:picMk id="4" creationId="{460ED7ED-9985-499C-9CFE-73D319D9C889}"/>
          </ac:picMkLst>
        </pc:picChg>
      </pc:sldChg>
      <pc:sldChg chg="addSp delSp modSp">
        <pc:chgData name="Tove Elisabeth Kopperstad" userId="idqVxe/3UONUKGiGxmRXUN14/3yGW+IaoZPsZJazIgM=" providerId="None" clId="Web-{E46C13BA-77E6-43DA-A2C8-1FA7BA440B60}" dt="2021-02-04T17:51:06.736" v="259" actId="1076"/>
        <pc:sldMkLst>
          <pc:docMk/>
          <pc:sldMk cId="0" sldId="341"/>
        </pc:sldMkLst>
        <pc:spChg chg="mod">
          <ac:chgData name="Tove Elisabeth Kopperstad" userId="idqVxe/3UONUKGiGxmRXUN14/3yGW+IaoZPsZJazIgM=" providerId="None" clId="Web-{E46C13BA-77E6-43DA-A2C8-1FA7BA440B60}" dt="2021-02-04T17:51:06.736" v="259" actId="1076"/>
          <ac:spMkLst>
            <pc:docMk/>
            <pc:sldMk cId="0" sldId="341"/>
            <ac:spMk id="23555" creationId="{67D99945-BA96-4EA7-890A-F0099028E393}"/>
          </ac:spMkLst>
        </pc:spChg>
        <pc:picChg chg="add del mod">
          <ac:chgData name="Tove Elisabeth Kopperstad" userId="idqVxe/3UONUKGiGxmRXUN14/3yGW+IaoZPsZJazIgM=" providerId="None" clId="Web-{E46C13BA-77E6-43DA-A2C8-1FA7BA440B60}" dt="2021-02-04T17:20:38.740" v="100"/>
          <ac:picMkLst>
            <pc:docMk/>
            <pc:sldMk cId="0" sldId="341"/>
            <ac:picMk id="2" creationId="{8037D8BA-CC14-4C19-880A-0C90CB2B88BC}"/>
          </ac:picMkLst>
        </pc:picChg>
      </pc:sldChg>
      <pc:sldChg chg="addSp delSp modSp mod modClrScheme chgLayout">
        <pc:chgData name="Tove Elisabeth Kopperstad" userId="idqVxe/3UONUKGiGxmRXUN14/3yGW+IaoZPsZJazIgM=" providerId="None" clId="Web-{E46C13BA-77E6-43DA-A2C8-1FA7BA440B60}" dt="2021-02-04T17:49:33.155" v="242" actId="1076"/>
        <pc:sldMkLst>
          <pc:docMk/>
          <pc:sldMk cId="0" sldId="342"/>
        </pc:sldMkLst>
        <pc:spChg chg="add del mod ord">
          <ac:chgData name="Tove Elisabeth Kopperstad" userId="idqVxe/3UONUKGiGxmRXUN14/3yGW+IaoZPsZJazIgM=" providerId="None" clId="Web-{E46C13BA-77E6-43DA-A2C8-1FA7BA440B60}" dt="2021-02-04T17:49:23.030" v="239"/>
          <ac:spMkLst>
            <pc:docMk/>
            <pc:sldMk cId="0" sldId="342"/>
            <ac:spMk id="3" creationId="{C3646F2D-6F85-43F1-95F0-72A97AC8BB18}"/>
          </ac:spMkLst>
        </pc:spChg>
        <pc:spChg chg="mod ord">
          <ac:chgData name="Tove Elisabeth Kopperstad" userId="idqVxe/3UONUKGiGxmRXUN14/3yGW+IaoZPsZJazIgM=" providerId="None" clId="Web-{E46C13BA-77E6-43DA-A2C8-1FA7BA440B60}" dt="2021-02-04T17:48:16.435" v="237"/>
          <ac:spMkLst>
            <pc:docMk/>
            <pc:sldMk cId="0" sldId="342"/>
            <ac:spMk id="20482" creationId="{4F6117F3-5E43-45F1-950B-CC45777C44DF}"/>
          </ac:spMkLst>
        </pc:spChg>
        <pc:spChg chg="del mod ord">
          <ac:chgData name="Tove Elisabeth Kopperstad" userId="idqVxe/3UONUKGiGxmRXUN14/3yGW+IaoZPsZJazIgM=" providerId="None" clId="Web-{E46C13BA-77E6-43DA-A2C8-1FA7BA440B60}" dt="2021-02-04T17:28:59.424" v="138"/>
          <ac:spMkLst>
            <pc:docMk/>
            <pc:sldMk cId="0" sldId="342"/>
            <ac:spMk id="20483" creationId="{5862A480-EEC1-4A09-817E-03E10E3897B4}"/>
          </ac:spMkLst>
        </pc:spChg>
        <pc:picChg chg="add del mod">
          <ac:chgData name="Tove Elisabeth Kopperstad" userId="idqVxe/3UONUKGiGxmRXUN14/3yGW+IaoZPsZJazIgM=" providerId="None" clId="Web-{E46C13BA-77E6-43DA-A2C8-1FA7BA440B60}" dt="2021-02-04T17:48:20.279" v="238"/>
          <ac:picMkLst>
            <pc:docMk/>
            <pc:sldMk cId="0" sldId="342"/>
            <ac:picMk id="2" creationId="{372647D4-6967-4CC9-B28A-55680DE0DD3B}"/>
          </ac:picMkLst>
        </pc:picChg>
        <pc:picChg chg="add mod">
          <ac:chgData name="Tove Elisabeth Kopperstad" userId="idqVxe/3UONUKGiGxmRXUN14/3yGW+IaoZPsZJazIgM=" providerId="None" clId="Web-{E46C13BA-77E6-43DA-A2C8-1FA7BA440B60}" dt="2021-02-04T17:49:33.155" v="242" actId="1076"/>
          <ac:picMkLst>
            <pc:docMk/>
            <pc:sldMk cId="0" sldId="342"/>
            <ac:picMk id="4" creationId="{24E1B156-C720-4285-A33A-81DD1C2C518F}"/>
          </ac:picMkLst>
        </pc:picChg>
      </pc:sldChg>
      <pc:sldChg chg="modSp">
        <pc:chgData name="Tove Elisabeth Kopperstad" userId="idqVxe/3UONUKGiGxmRXUN14/3yGW+IaoZPsZJazIgM=" providerId="None" clId="Web-{E46C13BA-77E6-43DA-A2C8-1FA7BA440B60}" dt="2021-02-04T17:46:55.792" v="230" actId="14100"/>
        <pc:sldMkLst>
          <pc:docMk/>
          <pc:sldMk cId="0" sldId="343"/>
        </pc:sldMkLst>
        <pc:spChg chg="mod">
          <ac:chgData name="Tove Elisabeth Kopperstad" userId="idqVxe/3UONUKGiGxmRXUN14/3yGW+IaoZPsZJazIgM=" providerId="None" clId="Web-{E46C13BA-77E6-43DA-A2C8-1FA7BA440B60}" dt="2021-02-04T17:46:55.792" v="230" actId="14100"/>
          <ac:spMkLst>
            <pc:docMk/>
            <pc:sldMk cId="0" sldId="343"/>
            <ac:spMk id="24579" creationId="{46B1A39F-5B41-41D3-B158-543E4E2589DC}"/>
          </ac:spMkLst>
        </pc:spChg>
      </pc:sldChg>
      <pc:sldChg chg="modSp">
        <pc:chgData name="Tove Elisabeth Kopperstad" userId="idqVxe/3UONUKGiGxmRXUN14/3yGW+IaoZPsZJazIgM=" providerId="None" clId="Web-{E46C13BA-77E6-43DA-A2C8-1FA7BA440B60}" dt="2021-02-04T17:47:00.839" v="231" actId="14100"/>
        <pc:sldMkLst>
          <pc:docMk/>
          <pc:sldMk cId="0" sldId="344"/>
        </pc:sldMkLst>
        <pc:spChg chg="mod">
          <ac:chgData name="Tove Elisabeth Kopperstad" userId="idqVxe/3UONUKGiGxmRXUN14/3yGW+IaoZPsZJazIgM=" providerId="None" clId="Web-{E46C13BA-77E6-43DA-A2C8-1FA7BA440B60}" dt="2021-02-04T17:47:00.839" v="231" actId="14100"/>
          <ac:spMkLst>
            <pc:docMk/>
            <pc:sldMk cId="0" sldId="344"/>
            <ac:spMk id="25603" creationId="{DEA4BAD3-8369-4D4F-A898-99736D6E7632}"/>
          </ac:spMkLst>
        </pc:spChg>
      </pc:sldChg>
      <pc:sldChg chg="modSp">
        <pc:chgData name="Tove Elisabeth Kopperstad" userId="idqVxe/3UONUKGiGxmRXUN14/3yGW+IaoZPsZJazIgM=" providerId="None" clId="Web-{E46C13BA-77E6-43DA-A2C8-1FA7BA440B60}" dt="2021-02-04T17:51:15.798" v="260" actId="1076"/>
        <pc:sldMkLst>
          <pc:docMk/>
          <pc:sldMk cId="0" sldId="346"/>
        </pc:sldMkLst>
        <pc:spChg chg="mod">
          <ac:chgData name="Tove Elisabeth Kopperstad" userId="idqVxe/3UONUKGiGxmRXUN14/3yGW+IaoZPsZJazIgM=" providerId="None" clId="Web-{E46C13BA-77E6-43DA-A2C8-1FA7BA440B60}" dt="2021-02-04T17:51:15.798" v="260" actId="1076"/>
          <ac:spMkLst>
            <pc:docMk/>
            <pc:sldMk cId="0" sldId="346"/>
            <ac:spMk id="22531" creationId="{8E70EA92-A086-4B52-8E5E-DECD0A6296A0}"/>
          </ac:spMkLst>
        </pc:spChg>
      </pc:sldChg>
      <pc:sldChg chg="modSp">
        <pc:chgData name="Tove Elisabeth Kopperstad" userId="idqVxe/3UONUKGiGxmRXUN14/3yGW+IaoZPsZJazIgM=" providerId="None" clId="Web-{E46C13BA-77E6-43DA-A2C8-1FA7BA440B60}" dt="2021-02-04T17:51:44.940" v="275" actId="20577"/>
        <pc:sldMkLst>
          <pc:docMk/>
          <pc:sldMk cId="3278429211" sldId="349"/>
        </pc:sldMkLst>
        <pc:spChg chg="mod">
          <ac:chgData name="Tove Elisabeth Kopperstad" userId="idqVxe/3UONUKGiGxmRXUN14/3yGW+IaoZPsZJazIgM=" providerId="None" clId="Web-{E46C13BA-77E6-43DA-A2C8-1FA7BA440B60}" dt="2021-02-04T17:51:30.142" v="266" actId="20577"/>
          <ac:spMkLst>
            <pc:docMk/>
            <pc:sldMk cId="3278429211" sldId="349"/>
            <ac:spMk id="2" creationId="{5DA046DD-22C8-4CCB-8CEB-87CDEE27A219}"/>
          </ac:spMkLst>
        </pc:spChg>
        <pc:spChg chg="mod">
          <ac:chgData name="Tove Elisabeth Kopperstad" userId="idqVxe/3UONUKGiGxmRXUN14/3yGW+IaoZPsZJazIgM=" providerId="None" clId="Web-{E46C13BA-77E6-43DA-A2C8-1FA7BA440B60}" dt="2021-02-04T17:51:44.940" v="275" actId="20577"/>
          <ac:spMkLst>
            <pc:docMk/>
            <pc:sldMk cId="3278429211" sldId="349"/>
            <ac:spMk id="3" creationId="{2725DF51-5CB6-4432-8434-89B063C8037F}"/>
          </ac:spMkLst>
        </pc:spChg>
      </pc:sldChg>
      <pc:sldChg chg="addSp delSp modSp mod modClrScheme chgLayout">
        <pc:chgData name="Tove Elisabeth Kopperstad" userId="idqVxe/3UONUKGiGxmRXUN14/3yGW+IaoZPsZJazIgM=" providerId="None" clId="Web-{E46C13BA-77E6-43DA-A2C8-1FA7BA440B60}" dt="2021-02-04T17:18:34.987" v="97" actId="20577"/>
        <pc:sldMkLst>
          <pc:docMk/>
          <pc:sldMk cId="3097371100" sldId="352"/>
        </pc:sldMkLst>
        <pc:spChg chg="add del mod ord">
          <ac:chgData name="Tove Elisabeth Kopperstad" userId="idqVxe/3UONUKGiGxmRXUN14/3yGW+IaoZPsZJazIgM=" providerId="None" clId="Web-{E46C13BA-77E6-43DA-A2C8-1FA7BA440B60}" dt="2021-02-04T17:16:53.969" v="88"/>
          <ac:spMkLst>
            <pc:docMk/>
            <pc:sldMk cId="3097371100" sldId="352"/>
            <ac:spMk id="2" creationId="{0A58DCE3-CE7D-4720-AB23-5A8C775D3E3A}"/>
          </ac:spMkLst>
        </pc:spChg>
        <pc:spChg chg="mod ord">
          <ac:chgData name="Tove Elisabeth Kopperstad" userId="idqVxe/3UONUKGiGxmRXUN14/3yGW+IaoZPsZJazIgM=" providerId="None" clId="Web-{E46C13BA-77E6-43DA-A2C8-1FA7BA440B60}" dt="2021-02-04T17:16:50.797" v="87"/>
          <ac:spMkLst>
            <pc:docMk/>
            <pc:sldMk cId="3097371100" sldId="352"/>
            <ac:spMk id="23554" creationId="{CA57E2C5-7C42-498D-A004-FEA8BC6DDFAA}"/>
          </ac:spMkLst>
        </pc:spChg>
        <pc:spChg chg="mod ord">
          <ac:chgData name="Tove Elisabeth Kopperstad" userId="idqVxe/3UONUKGiGxmRXUN14/3yGW+IaoZPsZJazIgM=" providerId="None" clId="Web-{E46C13BA-77E6-43DA-A2C8-1FA7BA440B60}" dt="2021-02-04T17:18:34.987" v="97" actId="20577"/>
          <ac:spMkLst>
            <pc:docMk/>
            <pc:sldMk cId="3097371100" sldId="352"/>
            <ac:spMk id="23555" creationId="{67D99945-BA96-4EA7-890A-F0099028E393}"/>
          </ac:spMkLst>
        </pc:spChg>
        <pc:picChg chg="add mod ord">
          <ac:chgData name="Tove Elisabeth Kopperstad" userId="idqVxe/3UONUKGiGxmRXUN14/3yGW+IaoZPsZJazIgM=" providerId="None" clId="Web-{E46C13BA-77E6-43DA-A2C8-1FA7BA440B60}" dt="2021-02-04T17:16:53.969" v="88"/>
          <ac:picMkLst>
            <pc:docMk/>
            <pc:sldMk cId="3097371100" sldId="352"/>
            <ac:picMk id="3" creationId="{85CF782B-9EEC-4FC1-AEA2-BD3BBDE9664C}"/>
          </ac:picMkLst>
        </pc:picChg>
      </pc:sldChg>
      <pc:sldChg chg="addSp delSp modSp">
        <pc:chgData name="Tove Elisabeth Kopperstad" userId="idqVxe/3UONUKGiGxmRXUN14/3yGW+IaoZPsZJazIgM=" providerId="None" clId="Web-{E46C13BA-77E6-43DA-A2C8-1FA7BA440B60}" dt="2021-02-04T17:22:25.571" v="115" actId="1076"/>
        <pc:sldMkLst>
          <pc:docMk/>
          <pc:sldMk cId="1826108369" sldId="354"/>
        </pc:sldMkLst>
        <pc:spChg chg="mod">
          <ac:chgData name="Tove Elisabeth Kopperstad" userId="idqVxe/3UONUKGiGxmRXUN14/3yGW+IaoZPsZJazIgM=" providerId="None" clId="Web-{E46C13BA-77E6-43DA-A2C8-1FA7BA440B60}" dt="2021-02-04T17:18:31.472" v="96" actId="20577"/>
          <ac:spMkLst>
            <pc:docMk/>
            <pc:sldMk cId="1826108369" sldId="354"/>
            <ac:spMk id="23555" creationId="{67D99945-BA96-4EA7-890A-F0099028E393}"/>
          </ac:spMkLst>
        </pc:spChg>
        <pc:picChg chg="add del mod">
          <ac:chgData name="Tove Elisabeth Kopperstad" userId="idqVxe/3UONUKGiGxmRXUN14/3yGW+IaoZPsZJazIgM=" providerId="None" clId="Web-{E46C13BA-77E6-43DA-A2C8-1FA7BA440B60}" dt="2021-02-04T17:20:51.694" v="105"/>
          <ac:picMkLst>
            <pc:docMk/>
            <pc:sldMk cId="1826108369" sldId="354"/>
            <ac:picMk id="2" creationId="{3EDC1812-B51F-4C32-BD29-2FD5073F1910}"/>
          </ac:picMkLst>
        </pc:picChg>
        <pc:picChg chg="add mod">
          <ac:chgData name="Tove Elisabeth Kopperstad" userId="idqVxe/3UONUKGiGxmRXUN14/3yGW+IaoZPsZJazIgM=" providerId="None" clId="Web-{E46C13BA-77E6-43DA-A2C8-1FA7BA440B60}" dt="2021-02-04T17:22:25.571" v="115" actId="1076"/>
          <ac:picMkLst>
            <pc:docMk/>
            <pc:sldMk cId="1826108369" sldId="354"/>
            <ac:picMk id="3" creationId="{C869E308-E73A-4B7B-AFC4-D0C38B429049}"/>
          </ac:picMkLst>
        </pc:picChg>
      </pc:sldChg>
      <pc:sldChg chg="modSp">
        <pc:chgData name="Tove Elisabeth Kopperstad" userId="idqVxe/3UONUKGiGxmRXUN14/3yGW+IaoZPsZJazIgM=" providerId="None" clId="Web-{E46C13BA-77E6-43DA-A2C8-1FA7BA440B60}" dt="2021-02-04T17:50:59.110" v="258" actId="1076"/>
        <pc:sldMkLst>
          <pc:docMk/>
          <pc:sldMk cId="2128976457" sldId="355"/>
        </pc:sldMkLst>
        <pc:spChg chg="mod">
          <ac:chgData name="Tove Elisabeth Kopperstad" userId="idqVxe/3UONUKGiGxmRXUN14/3yGW+IaoZPsZJazIgM=" providerId="None" clId="Web-{E46C13BA-77E6-43DA-A2C8-1FA7BA440B60}" dt="2021-02-04T17:24:50.840" v="120" actId="20577"/>
          <ac:spMkLst>
            <pc:docMk/>
            <pc:sldMk cId="2128976457" sldId="355"/>
            <ac:spMk id="23554" creationId="{CA57E2C5-7C42-498D-A004-FEA8BC6DDFAA}"/>
          </ac:spMkLst>
        </pc:spChg>
        <pc:spChg chg="mod">
          <ac:chgData name="Tove Elisabeth Kopperstad" userId="idqVxe/3UONUKGiGxmRXUN14/3yGW+IaoZPsZJazIgM=" providerId="None" clId="Web-{E46C13BA-77E6-43DA-A2C8-1FA7BA440B60}" dt="2021-02-04T17:50:59.110" v="258" actId="1076"/>
          <ac:spMkLst>
            <pc:docMk/>
            <pc:sldMk cId="2128976457" sldId="355"/>
            <ac:spMk id="23555" creationId="{67D99945-BA96-4EA7-890A-F0099028E393}"/>
          </ac:spMkLst>
        </pc:spChg>
      </pc:sldChg>
      <pc:sldChg chg="addSp delSp modSp new">
        <pc:chgData name="Tove Elisabeth Kopperstad" userId="idqVxe/3UONUKGiGxmRXUN14/3yGW+IaoZPsZJazIgM=" providerId="None" clId="Web-{E46C13BA-77E6-43DA-A2C8-1FA7BA440B60}" dt="2021-02-04T17:32:38.663" v="169" actId="20577"/>
        <pc:sldMkLst>
          <pc:docMk/>
          <pc:sldMk cId="2313864248" sldId="356"/>
        </pc:sldMkLst>
        <pc:spChg chg="add mod">
          <ac:chgData name="Tove Elisabeth Kopperstad" userId="idqVxe/3UONUKGiGxmRXUN14/3yGW+IaoZPsZJazIgM=" providerId="None" clId="Web-{E46C13BA-77E6-43DA-A2C8-1FA7BA440B60}" dt="2021-02-04T17:32:38.663" v="169" actId="20577"/>
          <ac:spMkLst>
            <pc:docMk/>
            <pc:sldMk cId="2313864248" sldId="356"/>
            <ac:spMk id="4" creationId="{326C54BE-33D7-44D6-AD4F-E9B8C37A172E}"/>
          </ac:spMkLst>
        </pc:spChg>
        <pc:picChg chg="add del mod">
          <ac:chgData name="Tove Elisabeth Kopperstad" userId="idqVxe/3UONUKGiGxmRXUN14/3yGW+IaoZPsZJazIgM=" providerId="None" clId="Web-{E46C13BA-77E6-43DA-A2C8-1FA7BA440B60}" dt="2021-02-04T17:30:44.286" v="148"/>
          <ac:picMkLst>
            <pc:docMk/>
            <pc:sldMk cId="2313864248" sldId="356"/>
            <ac:picMk id="2" creationId="{42B06F06-EDD3-4E84-9409-39194A9DA645}"/>
          </ac:picMkLst>
        </pc:picChg>
        <pc:picChg chg="add mod modCrop">
          <ac:chgData name="Tove Elisabeth Kopperstad" userId="idqVxe/3UONUKGiGxmRXUN14/3yGW+IaoZPsZJazIgM=" providerId="None" clId="Web-{E46C13BA-77E6-43DA-A2C8-1FA7BA440B60}" dt="2021-02-04T17:32:12.835" v="162" actId="1076"/>
          <ac:picMkLst>
            <pc:docMk/>
            <pc:sldMk cId="2313864248" sldId="356"/>
            <ac:picMk id="3" creationId="{7EC26BFC-1970-4562-8CD0-B628D3AA0A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131131D-1851-4DA5-A3AB-9B4A652B16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8F95502-A996-4DF5-833F-27F59431ED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4EB5784-5712-4D3B-9856-4242880589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3EFA003A-1530-49DB-9AEF-89851B2324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5B62728A-8F1B-486E-8C8B-428E32B33E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908F4F57-E2AD-4B4A-851E-16C929315B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B1C6BF-824C-4AAE-B620-922199FCA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1C6BF-824C-4AAE-B620-922199FCAC8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06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1C6BF-824C-4AAE-B620-922199FCAC8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57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275DB1-13E3-413F-99B7-BCD888E23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5C3C5-F89C-4563-B899-02C44FDA4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9E5885-AB0E-4C53-87B2-CCEC0B378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6A3F-5121-473F-8434-A37E89AA0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61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2294D0-5888-4E4B-83FE-E9BA3C770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CE61AC-51A3-43F3-A23F-05F900749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5B9BE-89B9-415D-9C89-CFB1CBC92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4FB36-7978-44BE-93AB-B465E5CBC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88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72BADE-2F7F-486F-B69E-DA8D0CC4E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55C6AC-FEF2-4A24-8F52-221E307E4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9E744-FCF5-4123-A414-27EF2C923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63A6-E27B-4E74-B763-EAFD222BE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51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6171B-A4BE-4E53-A1AD-82D4080C5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FFA7C-30C7-461C-B575-34E3F2EE7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320D3-AA20-44C9-8C10-7A6D5E3AA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2277-B1B7-4F8C-95BE-7F7461455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73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D94507D-7D83-41C2-8281-6C2F0107B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F653EC-FD73-411F-B77E-E2147332E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A2C690-A252-427F-8CB9-FE620C7A6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DA3E-2D8B-45E2-8250-87806098C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9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5846F9-35EE-4D13-BB95-CB5705C00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3894F4-8327-41FA-A426-AE8F5A77C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1AC60F7-5413-4B1A-B912-9A955EE01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56A3-80C0-4E14-9ED1-66FE62752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25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295401"/>
            <a:ext cx="109728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75AEBA-B333-4626-B377-8D6463353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6F7A9D-FB95-444D-AF1B-5D2EC5472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F73EB-F4FD-424D-8433-C6DDA64C9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0C8E-C9BC-4EFB-AC73-8B5413FE5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83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02093A-8A48-4DF9-B9E9-186CBAF4B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98C8E-B022-4CE9-9193-F812E3CAE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1A66E30-0C84-4C65-82BC-F1C173409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6D57E-0155-48AD-B82F-D6E2D9B3F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25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120776"/>
            <a:ext cx="103632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2098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DACF6-1674-4A23-AA3F-E346BE27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D1D9-E5D8-4E5D-B11B-18F93E21843F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DDE04-D7C5-41F5-B522-2C455316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F8959-F0D7-44F5-B9A3-1EA108B7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3ED7-758F-41A2-98D6-3C36FE808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79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A49AEF-720E-4D8F-9C85-F337317A006B}"/>
              </a:ext>
            </a:extLst>
          </p:cNvPr>
          <p:cNvCxnSpPr/>
          <p:nvPr userDrawn="1"/>
        </p:nvCxnSpPr>
        <p:spPr>
          <a:xfrm>
            <a:off x="609600" y="1091406"/>
            <a:ext cx="10972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A48F66-7811-412D-A13B-ED400071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89B3-BC89-40F0-A416-5551AFC48DC7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329CE0-D442-4A03-A6BD-BB14903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31DF82-5D27-47F7-AE1C-220A4F93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6356351"/>
            <a:ext cx="1422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2BB1-FEF9-4EF2-8219-99066148F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40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36BF-8661-44AB-9436-9C7F5131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7C56-5FC7-4832-84F1-739D8A51A2A1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E08F-8EDF-42CC-A863-178A4BFF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F53E4-5F8A-42C6-BD43-995677C6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431D-6BC2-427B-AB8C-35F0F6513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4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D840FA-C6A5-4336-8E84-80A633C26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9CBD5-A232-4C5E-94C5-D00279A16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6794D7-254E-4C7D-AC90-0722EBB00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C385-8689-4C06-95CB-A960126C0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567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3A84F1-3518-4297-9B08-8E6EBA814758}"/>
              </a:ext>
            </a:extLst>
          </p:cNvPr>
          <p:cNvCxnSpPr/>
          <p:nvPr userDrawn="1"/>
        </p:nvCxnSpPr>
        <p:spPr>
          <a:xfrm>
            <a:off x="609600" y="1469231"/>
            <a:ext cx="10972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D187DA4-FF92-4CD2-814B-68D27D19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DA67-2672-4DA4-96D7-341DD9D49495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6F80607-A0D3-42CB-8C3D-C78B8E4D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FA90262-3280-4DD7-971C-C3CE8D7E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BDAB-CB39-4C1E-B6CD-34FCF8158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47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03EC15-A48F-4526-A2D8-A4B4988F531E}"/>
              </a:ext>
            </a:extLst>
          </p:cNvPr>
          <p:cNvCxnSpPr/>
          <p:nvPr userDrawn="1"/>
        </p:nvCxnSpPr>
        <p:spPr>
          <a:xfrm>
            <a:off x="609600" y="1469231"/>
            <a:ext cx="10972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CEF138C-6002-40BB-B944-6B2F5E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5772-523C-415F-8A8D-15416D773181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6160A50-9501-4279-9892-81156E19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03661A4-A6E1-472C-8104-56493135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B25B-544A-4299-96D3-8E0AEDCAE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58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CFFF9E-F81D-4045-8AEF-4D9850E0E695}"/>
              </a:ext>
            </a:extLst>
          </p:cNvPr>
          <p:cNvCxnSpPr/>
          <p:nvPr userDrawn="1"/>
        </p:nvCxnSpPr>
        <p:spPr>
          <a:xfrm>
            <a:off x="609600" y="1469231"/>
            <a:ext cx="10972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8AD2D7C-7177-432E-868C-21686473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E417-A8CB-4A2E-88D5-0D466D460237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647A15C-3A9A-4DAE-B9F3-6EE71FD3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A7D5A12-7C9B-44D5-86A4-4FFFF664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BC97-F6CE-46C9-BA47-4F54714C4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663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12A233-F7A0-4EC1-9B38-BA26321E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0CD5-7A6B-4AC1-A39F-27354A7A1374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3BB287-2286-486B-B5A7-D1762D97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55D921-45A1-4423-AD3D-B1E13A66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D792-B66D-4AD6-8865-9AB7DB77F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61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2E3947-6DFB-4172-8571-E52BFDDA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AC39-9DD8-4274-BD4C-8A1DEE58B347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D1E41F-8773-484B-9700-B8363E76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D1E88B-B55E-4612-BB3F-5B08BA4C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1B92-853E-45B0-9DB4-0BE8858AE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751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A2D629-68A0-40BC-A59B-A8220604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4AD9-4DCB-44AB-B906-90BD77764C2B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90109A-5253-483D-91CD-33F7B78F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8A45B-1B51-4BAE-B932-28CA90C8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FEF9C-F852-47B3-94CA-141C14F06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286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ED5F28-B759-4AFB-A6F0-92A1FE156919}"/>
              </a:ext>
            </a:extLst>
          </p:cNvPr>
          <p:cNvCxnSpPr/>
          <p:nvPr userDrawn="1"/>
        </p:nvCxnSpPr>
        <p:spPr>
          <a:xfrm>
            <a:off x="609600" y="1469231"/>
            <a:ext cx="10972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4839C5-5083-4E5F-9948-439D6EBB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51E0-6D97-4FAB-8B75-4C75F34A03C3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D4052-0C5A-4B5D-AFA4-790BFC4C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112DE4-BC2C-4DD6-9926-6A289E3C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81F0-6BEE-49D5-A688-386FF5FD9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911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34445-10E5-4A62-84D4-D4DEF6C2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6280-21A2-421A-A6C7-1F3F5B9F94AD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84637-1631-4CA3-8D94-D7E3B505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E49D-269F-4A25-B9D5-EE1FEE2E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E122-98C8-4992-BDB3-061A23C76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526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120776"/>
            <a:ext cx="103632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2098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E6523-E9EA-4D90-9FA5-A29D350E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F4EC-38C5-4878-941E-EA7DEB869FD7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C8B46-A5CA-4174-AD5E-2DD9BA57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3AA90-310F-4B6A-A455-867BD47C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BBF5-86F0-4FA7-9ACF-DE66FD8E2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5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6F7592BC-708D-4240-A235-240D52D7A9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45E75E7-83F5-40D5-9187-A7E1EB2E3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F0F8A2C-E5AB-4245-9103-B0D8CB6BC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D33B73-89D4-4562-B1FC-1A004F1A9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306AC04-F50E-4151-874E-C043BF903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7579-8A4D-42F8-8EB7-21EFC50D4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7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C8965-CA6A-460E-830F-B2124320F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30CC08-D88C-4AD5-A326-4009B74CA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74E417-70F6-4281-9CFA-0731D2814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72E52-FA63-436E-85DC-29D827542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760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855DE-D750-485C-8B5D-1C8A28486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B84BC-7480-480D-BFA2-9F0C3E17D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5E1AF-BABD-4A08-85E8-70CAB4815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5420-DDB7-4DD9-B149-914F18C10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998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>
            <a:extLst>
              <a:ext uri="{FF2B5EF4-FFF2-40B4-BE49-F238E27FC236}">
                <a16:creationId xmlns:a16="http://schemas.microsoft.com/office/drawing/2014/main" id="{B65C8380-4ED5-4552-AED9-776427ABB66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C8D34CE-8BA8-44B0-8FFF-F3EF298C0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B82E260F-84CA-470D-9B9E-AFD267056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45D9B085-D32C-45C4-AD33-C602F97C5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CA84D38-70C9-4AA0-8BB1-3FD1B83EF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9AC71-F7ED-48AA-B9EA-A4171E33B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5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F1DD4C-B645-45F1-8498-4A3EA0DE6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>
            <a:extLst>
              <a:ext uri="{FF2B5EF4-FFF2-40B4-BE49-F238E27FC236}">
                <a16:creationId xmlns:a16="http://schemas.microsoft.com/office/drawing/2014/main" id="{E7174055-20E5-4D1A-BFB8-24376DF282A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C912527-A9A9-499A-9758-673FD57DE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DFF44EA-20FE-45DE-8E65-D83BBC8C8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F6915DD-B413-4484-9433-B7D867AA7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4535-27BD-40FA-8958-206E9315A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220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>
            <a:extLst>
              <a:ext uri="{FF2B5EF4-FFF2-40B4-BE49-F238E27FC236}">
                <a16:creationId xmlns:a16="http://schemas.microsoft.com/office/drawing/2014/main" id="{9A19876D-0DEC-4EFD-B597-45FC690D14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87CA194-BA80-467B-85FE-9B170E12E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430E4-94EB-451F-8F30-BCA04ACBB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E52D-FD76-4212-AE9C-D8926695A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53DF4-682B-4844-9033-BA06D64D3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960D-032B-48F8-9C5D-6A3D238B6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333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506066-D522-4274-B7B7-9CD0F6DC8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A08F77-F699-410D-B518-B46055061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3E3229-6527-4F37-997A-87BA6C31D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932D-5DAC-47F5-8F77-B84B0E201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14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71142-3971-4B15-B10D-53203A4BD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A00AE-E1D6-4C84-B608-8B4E983A0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92F0B-8A3B-48B0-99F6-209361F0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D38B-0D5F-4FAC-B544-452BA375B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332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D9EB4B-79F5-4F2B-9303-A586B3DFE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2B2E4-0BB9-4E1E-8E0B-4E96B6F95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7DBFD-321E-4CDD-B2C0-77133E054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40F2-12BD-4E51-AFDB-9D241D64F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231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49C3BC16-0A85-4B9A-A669-19387113F3B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8437B-BEA1-4C7F-902F-A494533640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B3BEC-B438-45B3-8602-4B5CD56E1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278F4-E000-4B64-8323-0CCE28904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5A95-F133-4813-8BCB-290B00F9E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850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523EBE-43BF-4F2E-A81C-40A1E796F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549A0B-8BAD-4A3B-8957-301D41CBA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3E37C-DF79-4793-AE1C-EFB8EF6B6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C738-AE8B-4F6E-A465-7ABC2479A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416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>
            <a:extLst>
              <a:ext uri="{FF2B5EF4-FFF2-40B4-BE49-F238E27FC236}">
                <a16:creationId xmlns:a16="http://schemas.microsoft.com/office/drawing/2014/main" id="{B06DC915-C37F-4135-BF9A-6B8F5477FC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7DFC97A-5389-484E-BCA4-702B8DBA1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1"/>
            <a:ext cx="84328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ED5E326-3BEF-41F7-A250-3BCC330C4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2C23A3A-69AF-4587-A2EC-4B35BC1E1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174FC3B-30C6-4320-AA00-C47314C63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6B91-83ED-4AEF-A0C8-16146D92E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28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F1894-7465-4851-B197-78AD5FCAD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1B14E-AE9F-4AF1-9A26-7A28DAD7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23B3B-7A84-46D1-BF3D-2451D033B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6C02-CA37-4BE4-B41D-B9AD798AA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932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>
            <a:extLst>
              <a:ext uri="{FF2B5EF4-FFF2-40B4-BE49-F238E27FC236}">
                <a16:creationId xmlns:a16="http://schemas.microsoft.com/office/drawing/2014/main" id="{0EF612CC-1C6E-4BEC-B625-2F1A99ABD1A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5C1F0-98A2-4E54-99EF-69BAA94B4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25600" y="228601"/>
            <a:ext cx="84328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6498235-D93B-4AA9-9E68-E181F4786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A2EE79E-FD88-4341-AA67-E14B8AA98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5146708-B967-4A6D-AF35-30546270C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735F-8AAB-4148-9E3B-A15FA67EB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12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449EF-F9C5-413F-99B6-63F63495B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3780D-4E13-470A-B00A-EEE4BE3C1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EBC805-0FE6-4396-835D-E603F5B4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006A9-5C99-40AF-9616-97F2EA745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13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A51D74-D94A-42AF-8985-BE4E2C576A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F3E466-37C1-4FA3-A48D-8EC52E7DE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D7E70D-6DAA-409A-ABD0-7A9E2A538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3AC5B-D334-4A2E-B2C9-FE068888E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044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F912A-590B-4C2E-B82F-6C84C1EA3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1955D1-6208-420F-8C01-4F9680059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495AF1-B106-4F21-96D3-740686EE3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346A5-91E8-4E24-975D-5D5F2CB29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101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ADFB0-6ECD-405F-9A1C-67961E426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170C9-A233-4D76-BB6B-ED6122B8D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42690-8C04-4977-B068-E3CFF46F8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CC46-E391-4F47-A26A-9BEE84C94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150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2BC8CB-8AA4-4446-BEB7-7C16BA1F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12DB96-1A55-4037-B5B2-7266E8145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8EE08D-CA91-4F36-8BFA-DB1130F79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C35A-E2D3-4F81-A924-61464BFE0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425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34F017-2981-4B05-B39D-95C41FBEB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911F61-81E3-4CBB-930D-B108B29FA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130340-F1E3-4922-87CC-A6AB305A1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B52D-29BA-40F6-8C1A-B27F71A63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671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9340F4-6AC6-42AE-8404-B7E816715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03B981-549E-4BCE-9C74-7C7A757F7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BD9A84-80E9-4C73-8978-633BA2F65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4177-9F53-4C3E-BF44-A84BA24E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38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DA09D-738A-4F91-A693-CA3C34815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67EA1-2B91-4B73-A086-D12D0D5F4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DB6ED-552E-4661-B1F3-77BA54EB2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E6FC-D362-4BB0-B10C-37C96BB16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07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693BC6-ACA7-4BCE-85B1-D8B622810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1881A4-2300-45B0-8F7F-2F06523B0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AD843-A986-4E20-BE7C-AA1123112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9286-553B-4814-8685-90D2980AE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28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2B1A51-C041-472E-8D24-02B689988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1BE5BF-40BC-44FB-A6AC-1A0E7F727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4127D7-6C18-4CBF-8DAD-4A611F569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EFC4-574D-4E72-B63D-A51552659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294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F93C8-C03D-425B-8627-9BB416518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2CC484-8477-4E99-9122-1BB66D4B5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A98084-A686-4736-8265-385E3D690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6B55-E206-414D-BFF5-B09D6606F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89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C8CC09-0A65-40D1-8363-A6EE958F8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E317FE-16C2-456F-879D-497912546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7C7D9-9C63-4182-93C0-20F9A88E7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971B-807B-471A-9060-BAE2FD087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99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5E0429-EAEB-4134-BB9A-FE3AD264C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43992A-62B9-4B53-958B-F6CFC50D5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81041F-9D2E-4D45-A84E-A75AD1D21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35B5-4234-4E38-A1DB-95AFD7FA0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2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0FAF89-DC37-49BA-A524-70ED16295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685F4A-41E0-4DC0-A880-ECDACDAB7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95904E-C952-4E53-94C3-88F4A9E3F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2098-9CA5-4FB8-B4D3-F1691082A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2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DBEE2-CAED-48A9-B818-E78EF5CE6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691313-E35F-4915-84CE-57B881814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6219D-5F47-4DDA-B910-543888EB8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93001-A337-422C-878B-5EA33D8B7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5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01B26-D9C3-4C82-9CCE-44283C3DC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DEEC89-032A-474C-BAF4-18A0C7017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D40DF-D1EF-47F6-B6B8-8EAB3BA26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9564-9C01-4C9B-B778-8C6433C0A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16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62C426-44D4-4FAE-89DB-EB6CB0111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274638"/>
            <a:ext cx="8432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198628-ABF5-4B25-9F20-315F0070B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FBDBB3F-F2CC-472E-A7F3-A4F206C113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0FBDD98-434E-415C-9331-0170A464A9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4C6115E5-4798-4927-B41F-F1F0D2C13E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CF087C-E551-4085-9FBB-1D3B7AC58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991154F4-DCAC-44D2-8747-4242DAD5F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5EFF9A01-8002-4BB8-8E90-2E90D8EF33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75" r:id="rId12"/>
    <p:sldLayoutId id="2147484576" r:id="rId13"/>
    <p:sldLayoutId id="2147484577" r:id="rId14"/>
    <p:sldLayoutId id="2147484578" r:id="rId15"/>
    <p:sldLayoutId id="214748457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D5B41BD-E163-46DC-BF44-BA4CED52C1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1D95FCA-8CCA-493D-84C2-FFBEEB06DA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81A5F-EF48-4369-87AE-8A405A78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8EEFC2-EF77-40FA-8E9D-3F4054666C02}" type="datetimeFigureOut">
              <a:rPr lang="en-US"/>
              <a:pPr>
                <a:defRPr/>
              </a:pPr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656E3-E359-4C5F-8B6E-4AD132C1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D9D9-AD1E-4444-9445-A105BCF5F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DA62D5-DCA2-4031-9C5A-5331B0727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580" r:id="rId3"/>
    <p:sldLayoutId id="2147484603" r:id="rId4"/>
    <p:sldLayoutId id="2147484604" r:id="rId5"/>
    <p:sldLayoutId id="2147484605" r:id="rId6"/>
    <p:sldLayoutId id="2147484581" r:id="rId7"/>
    <p:sldLayoutId id="2147484582" r:id="rId8"/>
    <p:sldLayoutId id="2147484583" r:id="rId9"/>
    <p:sldLayoutId id="2147484606" r:id="rId10"/>
    <p:sldLayoutId id="21474845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CB46C-9567-4708-8D79-099228B1F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228601"/>
            <a:ext cx="8432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014422D-105A-49C7-9BD9-98277C227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AF38159-EA26-4C34-8E50-89ED8C805F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B25F014-5E13-48B6-8569-C5C41B1E28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B3C4AE0-FE86-4BD9-B2C0-9F078D9FDF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E98AC6-7A51-46DB-BED3-B5A024CE5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585" r:id="rId3"/>
    <p:sldLayoutId id="2147484609" r:id="rId4"/>
    <p:sldLayoutId id="2147484610" r:id="rId5"/>
    <p:sldLayoutId id="2147484611" r:id="rId6"/>
    <p:sldLayoutId id="2147484586" r:id="rId7"/>
    <p:sldLayoutId id="2147484587" r:id="rId8"/>
    <p:sldLayoutId id="2147484588" r:id="rId9"/>
    <p:sldLayoutId id="2147484612" r:id="rId10"/>
    <p:sldLayoutId id="2147484589" r:id="rId11"/>
    <p:sldLayoutId id="2147484613" r:id="rId12"/>
    <p:sldLayoutId id="21474846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3294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15D0775-0B26-40AC-9656-C427B3300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116E6B-D326-4DD6-B786-AEEAF63ED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8D45DF6-6D95-4F72-BBCF-79649275AE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56175DB-BEDF-4C59-A884-BC088ACE26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AC79145-BB53-4647-951E-F19138FC6C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6B8A2A-4AF2-4C75-9EA3-BBBC74102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ccl.illinois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.illinois.edu/affiliated-societi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rad.illinois.edu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inger.illinois.edu/academics/graduate/phd-funding-guarante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s.grad.illinois.edu/fellowship-find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rad.illinois.edu/fellowships/abou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sac.ae.illinois.ed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sability.illinois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dos.illinois.edu/sl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F6117F3-5E43-45F1-950B-CC45777C44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Times New Roman"/>
                <a:cs typeface="Times New Roman"/>
              </a:rPr>
              <a:t>Explore New Heights: </a:t>
            </a:r>
            <a:br>
              <a:rPr lang="en-US" altLang="en-US" dirty="0">
                <a:latin typeface="Times New Roman"/>
              </a:rPr>
            </a:br>
            <a:r>
              <a:rPr lang="en-US" altLang="en-US" dirty="0">
                <a:latin typeface="Times New Roman"/>
                <a:cs typeface="Times New Roman"/>
              </a:rPr>
              <a:t>A Minority-Focused Guide to Aerospace Graduate School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4E1B156-C720-4285-A33A-81DD1C2C5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52452"/>
            <a:ext cx="2743200" cy="1900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A57E2C5-7C42-498D-A004-FEA8BC6DD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2939" y="274638"/>
            <a:ext cx="8559800" cy="79216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Illinois Off-Campus Community Living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7D99945-BA96-4EA7-890A-F0099028E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University resource that provides housing advice and guidance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Can connect you with resources related to housing issues</a:t>
            </a: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Collect complaints (w/in last 5 </a:t>
            </a:r>
            <a:r>
              <a:rPr lang="en-US" dirty="0" err="1">
                <a:ea typeface="+mn-lt"/>
                <a:cs typeface="+mn-lt"/>
              </a:rPr>
              <a:t>yrs</a:t>
            </a:r>
            <a:r>
              <a:rPr lang="en-US" dirty="0">
                <a:ea typeface="+mn-lt"/>
                <a:cs typeface="+mn-lt"/>
              </a:rPr>
              <a:t>) against landlords to help you make a decision regarding housing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2"/>
              </a:rPr>
              <a:t>https://occl.illinois.edu/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Times New Roman"/>
            </a:endParaRPr>
          </a:p>
          <a:p>
            <a:pPr marL="0" indent="0">
              <a:buNone/>
            </a:pPr>
            <a:br>
              <a:rPr lang="en-US" dirty="0"/>
            </a:br>
            <a:endParaRPr lang="en-US">
              <a:cs typeface="Times New Roman"/>
            </a:endParaRPr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869E308-E73A-4B7B-AFC4-D0C38B429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06" y="4052420"/>
            <a:ext cx="9049752" cy="25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A57E2C5-7C42-498D-A004-FEA8BC6DD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2939" y="274638"/>
            <a:ext cx="8559800" cy="79216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Student Assistance Center</a:t>
            </a:r>
            <a:endParaRPr lang="en-US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7D99945-BA96-4EA7-890A-F0099028E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05690"/>
            <a:ext cx="10972800" cy="48307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Catch-all for help! Reasons to contact them include:</a:t>
            </a: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Academic difficulty due to physical or mental health issues</a:t>
            </a:r>
            <a:endParaRPr lang="en-US" dirty="0"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To report a concern about the well-being or safety of themselves, another student, or the broader community</a:t>
            </a:r>
            <a:endParaRPr lang="en-US" dirty="0"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Difficulty with a professor or TA</a:t>
            </a:r>
            <a:endParaRPr lang="en-US"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Not sure where else to go</a:t>
            </a:r>
            <a:endParaRPr lang="en-US" b="1">
              <a:cs typeface="Times New Roman"/>
            </a:endParaRPr>
          </a:p>
          <a:p>
            <a:pPr>
              <a:buFont typeface="Arial"/>
            </a:pPr>
            <a:r>
              <a:rPr lang="en-US" dirty="0">
                <a:cs typeface="Times New Roman"/>
              </a:rPr>
              <a:t>For example: connecting a student experiencing discrimination based on sex to UIUC's Title IX office</a:t>
            </a:r>
          </a:p>
          <a:p>
            <a:pPr>
              <a:buFont typeface="Arial"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897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A57E2C5-7C42-498D-A004-FEA8BC6DD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2939" y="274638"/>
            <a:ext cx="8559800" cy="79216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Administrative Efforts</a:t>
            </a:r>
            <a:endParaRPr lang="en-US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7D99945-BA96-4EA7-890A-F0099028E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05690"/>
            <a:ext cx="10972800" cy="48307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Office of the Provost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Office of Vice-Chancellor for Diversity, Equity, and Inclusion</a:t>
            </a:r>
            <a:endParaRPr lang="en-US"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>
                <a:cs typeface="Times New Roman"/>
              </a:rPr>
              <a:t>Both contain diversity-focused committees, such as:</a:t>
            </a:r>
          </a:p>
          <a:p>
            <a:pPr lvl="1">
              <a:buFont typeface="Arial"/>
              <a:buChar char="•"/>
            </a:pPr>
            <a:r>
              <a:rPr lang="en-US" dirty="0">
                <a:cs typeface="Times New Roman"/>
              </a:rPr>
              <a:t>Gender Equity Council (GEC)</a:t>
            </a:r>
          </a:p>
          <a:p>
            <a:pPr lvl="1">
              <a:buFont typeface="Arial"/>
              <a:buChar char="•"/>
            </a:pPr>
            <a:r>
              <a:rPr lang="en-US" dirty="0">
                <a:cs typeface="Times New Roman"/>
              </a:rPr>
              <a:t>Committee on Race and Ethnicity (CORE)</a:t>
            </a:r>
          </a:p>
          <a:p>
            <a:pPr lvl="1">
              <a:buFont typeface="Arial"/>
              <a:buChar char="•"/>
            </a:pPr>
            <a:r>
              <a:rPr lang="en-US" dirty="0">
                <a:cs typeface="Times New Roman"/>
              </a:rPr>
              <a:t>LGBTQ Concerns Committee</a:t>
            </a:r>
          </a:p>
          <a:p>
            <a:pPr>
              <a:buFont typeface="Arial"/>
              <a:buChar char="•"/>
            </a:pPr>
            <a:r>
              <a:rPr lang="en-US" dirty="0">
                <a:cs typeface="Times New Roman"/>
              </a:rPr>
              <a:t>Provide policy advice, create programs for students/faculty</a:t>
            </a:r>
          </a:p>
          <a:p>
            <a:pPr>
              <a:buFont typeface="Arial"/>
              <a:buChar char="•"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684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A57E2C5-7C42-498D-A004-FEA8BC6DD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2939" y="274638"/>
            <a:ext cx="8559800" cy="79216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Support Organizations</a:t>
            </a:r>
            <a:endParaRPr lang="en-US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7D99945-BA96-4EA7-890A-F0099028E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05690"/>
            <a:ext cx="10972800" cy="48307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Minorities in Aerospace (</a:t>
            </a:r>
            <a:r>
              <a:rPr lang="en-US" dirty="0" err="1">
                <a:ea typeface="+mn-lt"/>
                <a:cs typeface="+mn-lt"/>
              </a:rPr>
              <a:t>MAero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Out in STEM (</a:t>
            </a:r>
            <a:r>
              <a:rPr lang="en-US" dirty="0" err="1">
                <a:ea typeface="+mn-lt"/>
                <a:cs typeface="+mn-lt"/>
              </a:rPr>
              <a:t>oSTEM</a:t>
            </a:r>
            <a:r>
              <a:rPr lang="en-US" dirty="0">
                <a:ea typeface="+mn-lt"/>
                <a:cs typeface="+mn-lt"/>
              </a:rPr>
              <a:t>)(LGBTQ+)</a:t>
            </a:r>
            <a:endParaRPr lang="en-US" dirty="0"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Society of Hispanic Professional Engineers (SHPE)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National Society of Black Engineers (NSBE)</a:t>
            </a:r>
            <a:endParaRPr lang="en-US" dirty="0"/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Society for the Advancement of Chicanos and Native Americans in Science (SACNAS)</a:t>
            </a: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Society of Women Engineers (SWE), Women in Aerospace (WIA), and Women in Engineering (WIE)</a:t>
            </a: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  <a:hlinkClick r:id="rId2"/>
              </a:rPr>
              <a:t>http://www.ec.illinois.edu/affiliated-societies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358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E00C-9C0C-429A-9402-09FFD359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DAD18-D5CF-41FD-8A70-E33B743CCE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Appointments</a:t>
            </a:r>
          </a:p>
          <a:p>
            <a:r>
              <a:rPr lang="en-US" dirty="0"/>
              <a:t>Fellowships and Scholarships</a:t>
            </a:r>
          </a:p>
          <a:p>
            <a:pPr lvl="1"/>
            <a:r>
              <a:rPr lang="en-US" dirty="0"/>
              <a:t>External</a:t>
            </a:r>
          </a:p>
          <a:p>
            <a:pPr lvl="1"/>
            <a:r>
              <a:rPr lang="en-US" dirty="0"/>
              <a:t>Internal</a:t>
            </a:r>
          </a:p>
          <a:p>
            <a:r>
              <a:rPr lang="en-US" dirty="0"/>
              <a:t>Corporate Sponsorship</a:t>
            </a:r>
            <a:endParaRPr lang="en-US" dirty="0">
              <a:cs typeface="Times New Roman"/>
            </a:endParaRPr>
          </a:p>
          <a:p>
            <a:r>
              <a:rPr lang="en-US" dirty="0">
                <a:ea typeface="+mn-lt"/>
                <a:cs typeface="+mn-lt"/>
                <a:hlinkClick r:id="rId2"/>
              </a:rPr>
              <a:t>https://grad.illinois.edu/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Times New Roman"/>
            </a:endParaRPr>
          </a:p>
          <a:p>
            <a:endParaRPr lang="en-US" dirty="0">
              <a:cs typeface="Times New Roman"/>
            </a:endParaRPr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AC56A66-4B14-4A61-B02E-2AC9E3F876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7117" y="1295401"/>
            <a:ext cx="4705766" cy="4830763"/>
          </a:xfrm>
        </p:spPr>
      </p:pic>
    </p:spTree>
    <p:extLst>
      <p:ext uri="{BB962C8B-B14F-4D97-AF65-F5344CB8AC3E}">
        <p14:creationId xmlns:p14="http://schemas.microsoft.com/office/powerpoint/2010/main" val="78833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B923-8982-4F48-AF05-2D235ABE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66E2-C650-43DC-90A4-775B0BE9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32"/>
            <a:ext cx="10515600" cy="505206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/>
              <a:t>Teaching or research assistantships</a:t>
            </a:r>
            <a:endParaRPr lang="en-US" sz="2800">
              <a:cs typeface="Times New Roman"/>
            </a:endParaRPr>
          </a:p>
          <a:p>
            <a:r>
              <a:rPr lang="en-US" sz="2800" dirty="0"/>
              <a:t>Provided for work done for the school/department </a:t>
            </a:r>
            <a:endParaRPr lang="en-US" sz="2800">
              <a:cs typeface="Times New Roman"/>
            </a:endParaRPr>
          </a:p>
          <a:p>
            <a:pPr lvl="1"/>
            <a:r>
              <a:rPr lang="en-US" dirty="0"/>
              <a:t>Can generate waivers for tuition and fees</a:t>
            </a:r>
            <a:endParaRPr lang="en-US">
              <a:cs typeface="Times New Roman"/>
            </a:endParaRPr>
          </a:p>
          <a:p>
            <a:pPr lvl="1"/>
            <a:r>
              <a:rPr lang="en-US" dirty="0"/>
              <a:t>Have a rate dependent on the time expected</a:t>
            </a:r>
            <a:endParaRPr lang="en-US">
              <a:cs typeface="Times New Roman"/>
            </a:endParaRPr>
          </a:p>
          <a:p>
            <a:r>
              <a:rPr lang="en-US" sz="2800" dirty="0"/>
              <a:t>Common for graduate students doing research</a:t>
            </a:r>
            <a:endParaRPr lang="en-US" sz="2800">
              <a:cs typeface="Times New Roman"/>
            </a:endParaRPr>
          </a:p>
          <a:p>
            <a:pPr lvl="1"/>
            <a:r>
              <a:rPr lang="en-US" dirty="0"/>
              <a:t>Will be outlined in your offer letter</a:t>
            </a:r>
            <a:endParaRPr lang="en-US">
              <a:cs typeface="Times New Roman"/>
            </a:endParaRPr>
          </a:p>
          <a:p>
            <a:r>
              <a:rPr lang="en-US" sz="2800" dirty="0"/>
              <a:t>Reach out to department for information regarding the specifics</a:t>
            </a:r>
            <a:endParaRPr lang="en-US" sz="2800">
              <a:cs typeface="Times New Roman"/>
            </a:endParaRPr>
          </a:p>
          <a:p>
            <a:r>
              <a:rPr lang="en-US" sz="2800" dirty="0"/>
              <a:t>Grainger College of Engineering guarantees funding for first 5 years of PhD (</a:t>
            </a:r>
            <a:r>
              <a:rPr lang="en-US" sz="2800" dirty="0">
                <a:hlinkClick r:id="rId2"/>
              </a:rPr>
              <a:t>https://grainger.illinois.edu/academics/graduate/phd-funding-guarantee</a:t>
            </a:r>
            <a:r>
              <a:rPr lang="en-US" sz="2800" dirty="0"/>
              <a:t>)</a:t>
            </a:r>
            <a:endParaRPr lang="en-US" sz="2800">
              <a:cs typeface="Times New Roman"/>
            </a:endParaRPr>
          </a:p>
          <a:p>
            <a:pPr lvl="1"/>
            <a:r>
              <a:rPr lang="en-US" dirty="0"/>
              <a:t>Don’t self-fund a PhD</a:t>
            </a:r>
            <a:endParaRPr lang="en-US" dirty="0">
              <a:cs typeface="Times New Roman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7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D1EC-D1B6-4763-B127-F4A8F00E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Fellowships and Scholarships: General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732A-BE1A-48A6-BD70-C5EF6E64B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375"/>
            <a:ext cx="10972800" cy="4981157"/>
          </a:xfrm>
        </p:spPr>
        <p:txBody>
          <a:bodyPr/>
          <a:lstStyle/>
          <a:p>
            <a:r>
              <a:rPr lang="en-US" dirty="0"/>
              <a:t>Full and partial funding opportunities</a:t>
            </a:r>
          </a:p>
          <a:p>
            <a:pPr lvl="1"/>
            <a:r>
              <a:rPr lang="en-US" dirty="0"/>
              <a:t>Partial: may pay an additional stipend or help with cost of attendance </a:t>
            </a:r>
          </a:p>
          <a:p>
            <a:pPr lvl="1"/>
            <a:r>
              <a:rPr lang="en-US" dirty="0"/>
              <a:t>Full: pays total cost of attendance and can include cost of attendance</a:t>
            </a:r>
          </a:p>
          <a:p>
            <a:r>
              <a:rPr lang="en-US" dirty="0"/>
              <a:t>Duration dependent</a:t>
            </a:r>
          </a:p>
          <a:p>
            <a:pPr lvl="1"/>
            <a:r>
              <a:rPr lang="en-US" dirty="0"/>
              <a:t>Total number of years often limited </a:t>
            </a:r>
          </a:p>
          <a:p>
            <a:pPr lvl="1"/>
            <a:r>
              <a:rPr lang="en-US" dirty="0"/>
              <a:t>Many require annual reviews or reapplication to ensure satisfactory progress</a:t>
            </a:r>
          </a:p>
          <a:p>
            <a:pPr lvl="1"/>
            <a:r>
              <a:rPr lang="en-US" dirty="0"/>
              <a:t>Some may adjust their rewards annually</a:t>
            </a:r>
          </a:p>
          <a:p>
            <a:r>
              <a:rPr lang="en-US" dirty="0"/>
              <a:t>When to apply	</a:t>
            </a:r>
          </a:p>
          <a:p>
            <a:pPr lvl="1"/>
            <a:r>
              <a:rPr lang="en-US" dirty="0"/>
              <a:t>Some require you to be at a certain point in your degree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DF44-345F-4536-B752-35FDC7B5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Fellowships and Scholarships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1E54B-2907-48B8-AF2E-FDBB3CE4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34587"/>
            <a:ext cx="5386917" cy="639762"/>
          </a:xfrm>
        </p:spPr>
        <p:txBody>
          <a:bodyPr/>
          <a:lstStyle/>
          <a:p>
            <a:pPr algn="ctr"/>
            <a:r>
              <a:rPr lang="en-US" sz="4000" b="0" dirty="0">
                <a:ea typeface="+mn-lt"/>
                <a:cs typeface="+mn-lt"/>
              </a:rPr>
              <a:t>Internal</a:t>
            </a:r>
            <a:endParaRPr lang="en-US" sz="3600" dirty="0"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E47F-3047-4466-A7B2-6075BDC97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974349"/>
            <a:ext cx="5386917" cy="3951288"/>
          </a:xfrm>
        </p:spPr>
        <p:txBody>
          <a:bodyPr/>
          <a:lstStyle/>
          <a:p>
            <a:r>
              <a:rPr lang="en-US" sz="2800" dirty="0"/>
              <a:t>Administered by the department or college</a:t>
            </a:r>
          </a:p>
          <a:p>
            <a:pPr lvl="1"/>
            <a:r>
              <a:rPr lang="en-US" sz="2400" dirty="0"/>
              <a:t>Can be found on college or department website</a:t>
            </a:r>
          </a:p>
          <a:p>
            <a:r>
              <a:rPr lang="en-US" sz="2800" dirty="0"/>
              <a:t>Method of consideration</a:t>
            </a:r>
          </a:p>
          <a:p>
            <a:pPr lvl="1"/>
            <a:r>
              <a:rPr lang="en-US" sz="2400" dirty="0"/>
              <a:t>Direct application</a:t>
            </a:r>
          </a:p>
          <a:p>
            <a:pPr lvl="1"/>
            <a:r>
              <a:rPr lang="en-US" sz="2400" dirty="0"/>
              <a:t>Nomination required</a:t>
            </a:r>
          </a:p>
          <a:p>
            <a:r>
              <a:rPr lang="en-US" sz="2800" dirty="0"/>
              <a:t>Ex. Graduate Assistance in Areas of National Need</a:t>
            </a:r>
          </a:p>
          <a:p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AD292-0185-41B5-9967-3F000476C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526" y="1334587"/>
            <a:ext cx="5389033" cy="639762"/>
          </a:xfrm>
        </p:spPr>
        <p:txBody>
          <a:bodyPr/>
          <a:lstStyle/>
          <a:p>
            <a:pPr algn="ctr"/>
            <a:r>
              <a:rPr lang="en-US" sz="4000" b="0" dirty="0">
                <a:ea typeface="+mn-lt"/>
                <a:cs typeface="+mn-lt"/>
              </a:rPr>
              <a:t>External</a:t>
            </a:r>
            <a:endParaRPr lang="en-US" sz="3200" dirty="0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C05E3-DCC8-41D7-A464-7BC09AD5B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974349"/>
            <a:ext cx="5389033" cy="3951288"/>
          </a:xfrm>
        </p:spPr>
        <p:txBody>
          <a:bodyPr/>
          <a:lstStyle/>
          <a:p>
            <a:r>
              <a:rPr lang="en-US" sz="2800" dirty="0">
                <a:ea typeface="+mn-lt"/>
                <a:cs typeface="+mn-lt"/>
              </a:rPr>
              <a:t>Typically administered by: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Government organizations 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Foundations or professional organizations</a:t>
            </a:r>
          </a:p>
          <a:p>
            <a:r>
              <a:rPr lang="en-US" sz="2800" dirty="0">
                <a:ea typeface="+mn-lt"/>
                <a:cs typeface="+mn-lt"/>
              </a:rPr>
              <a:t>May carry internship placements/professional development opportunities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7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9322-A01E-40D0-9AD7-E3D1DB9F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Fellowships and Scholarships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72F6B-4F86-405E-AF18-1B0CCF2B6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4797"/>
            <a:ext cx="5386917" cy="639762"/>
          </a:xfrm>
        </p:spPr>
        <p:txBody>
          <a:bodyPr/>
          <a:lstStyle/>
          <a:p>
            <a:pPr algn="ctr"/>
            <a:r>
              <a:rPr lang="en-US" sz="4000" b="0" dirty="0">
                <a:ea typeface="+mn-lt"/>
                <a:cs typeface="+mn-lt"/>
              </a:rPr>
              <a:t>Government</a:t>
            </a:r>
            <a:endParaRPr lang="en-US" sz="3600" dirty="0">
              <a:ea typeface="+mn-lt"/>
              <a:cs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5CE8D-E801-4199-B0F7-FAF7B16ED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35296"/>
            <a:ext cx="5386917" cy="3951288"/>
          </a:xfrm>
        </p:spPr>
        <p:txBody>
          <a:bodyPr/>
          <a:lstStyle/>
          <a:p>
            <a:r>
              <a:rPr lang="en-US" sz="2800" dirty="0"/>
              <a:t>Focus areas include:</a:t>
            </a:r>
          </a:p>
          <a:p>
            <a:pPr lvl="1"/>
            <a:r>
              <a:rPr lang="en-US" sz="2400" dirty="0"/>
              <a:t>National defense (DOD)</a:t>
            </a:r>
          </a:p>
          <a:p>
            <a:pPr lvl="1"/>
            <a:r>
              <a:rPr lang="en-US" sz="2400" dirty="0"/>
              <a:t>Fundamental research (NASA, NSF)</a:t>
            </a:r>
          </a:p>
          <a:p>
            <a:r>
              <a:rPr lang="en-US" sz="2800" dirty="0"/>
              <a:t>Many are shaped by government priorities/focus areas </a:t>
            </a:r>
          </a:p>
          <a:p>
            <a:r>
              <a:rPr lang="en-US" sz="2800" dirty="0"/>
              <a:t>Ex. NASA Space Technology Graduate Research Opportunities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ED553-3BB6-408F-B839-44E17B001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715587"/>
            <a:ext cx="5389033" cy="639762"/>
          </a:xfrm>
        </p:spPr>
        <p:txBody>
          <a:bodyPr/>
          <a:lstStyle/>
          <a:p>
            <a:pPr algn="ctr"/>
            <a:r>
              <a:rPr lang="en-US" sz="3200" b="0" dirty="0">
                <a:ea typeface="+mn-lt"/>
                <a:cs typeface="+mn-lt"/>
              </a:rPr>
              <a:t>Foundations and Professional Organizations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84738-01A2-4C29-B08C-6FDE5D0D5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335296"/>
            <a:ext cx="5389033" cy="3951288"/>
          </a:xfrm>
        </p:spPr>
        <p:txBody>
          <a:bodyPr/>
          <a:lstStyle/>
          <a:p>
            <a:r>
              <a:rPr lang="en-US" sz="2800" dirty="0">
                <a:ea typeface="+mn-lt"/>
                <a:cs typeface="+mn-lt"/>
              </a:rPr>
              <a:t>Wide variety of targeted fellowships focused on factors such as:</a:t>
            </a:r>
            <a:endParaRPr lang="en-US" sz="2800">
              <a:ea typeface="+mn-lt"/>
              <a:cs typeface="+mn-lt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Field</a:t>
            </a:r>
            <a:endParaRPr lang="en-US" sz="2800">
              <a:ea typeface="+mn-lt"/>
              <a:cs typeface="+mn-lt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Minority/underrepresented student status</a:t>
            </a:r>
            <a:endParaRPr lang="en-US" sz="2800">
              <a:ea typeface="+mn-lt"/>
              <a:cs typeface="+mn-lt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Socioeconomic background</a:t>
            </a:r>
            <a:endParaRPr lang="en-US" sz="2800">
              <a:ea typeface="+mn-lt"/>
              <a:cs typeface="+mn-lt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Career goals</a:t>
            </a:r>
            <a:endParaRPr lang="en-US" sz="280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Ex. Ford Fellowship</a:t>
            </a:r>
          </a:p>
        </p:txBody>
      </p:sp>
    </p:spTree>
    <p:extLst>
      <p:ext uri="{BB962C8B-B14F-4D97-AF65-F5344CB8AC3E}">
        <p14:creationId xmlns:p14="http://schemas.microsoft.com/office/powerpoint/2010/main" val="89759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A340-1063-4AEF-A33C-35DE7DB2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95" y="234533"/>
            <a:ext cx="4522537" cy="792162"/>
          </a:xfrm>
        </p:spPr>
        <p:txBody>
          <a:bodyPr/>
          <a:lstStyle/>
          <a:p>
            <a:r>
              <a:rPr lang="en-US" dirty="0"/>
              <a:t>Finding Fellowships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B7F30-AF51-4B5A-90DF-62B3CB100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0829" cy="4351338"/>
          </a:xfrm>
        </p:spPr>
        <p:txBody>
          <a:bodyPr/>
          <a:lstStyle/>
          <a:p>
            <a:r>
              <a:rPr lang="en-US" dirty="0"/>
              <a:t>Start with </a:t>
            </a:r>
            <a:r>
              <a:rPr lang="en-US" dirty="0" err="1"/>
              <a:t>UofI</a:t>
            </a:r>
            <a:r>
              <a:rPr lang="en-US" dirty="0"/>
              <a:t> fellowship finder</a:t>
            </a:r>
          </a:p>
          <a:p>
            <a:pPr lvl="1"/>
            <a:r>
              <a:rPr lang="en-US" dirty="0"/>
              <a:t>Easy UI enables filtering for relevant content</a:t>
            </a:r>
            <a:endParaRPr lang="en-US" sz="1600"/>
          </a:p>
          <a:p>
            <a:pPr lvl="1"/>
            <a:r>
              <a:rPr lang="en-US" dirty="0">
                <a:hlinkClick r:id="rId2"/>
              </a:rPr>
              <a:t>https://apps.grad.illinois.edu/fellowship-finder/</a:t>
            </a:r>
            <a:endParaRPr lang="en-US"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E922C-30FE-4020-A45A-FB114F217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082" y="-4476"/>
            <a:ext cx="5316470" cy="68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8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F76E61C-27E5-415F-BEAC-A4E553AF1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274638"/>
            <a:ext cx="6553200" cy="792162"/>
          </a:xfrm>
        </p:spPr>
        <p:txBody>
          <a:bodyPr/>
          <a:lstStyle/>
          <a:p>
            <a:r>
              <a:rPr lang="en-US" altLang="en-US"/>
              <a:t>Why Bother?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1C7DCB7-98EF-4F84-8A45-45BA068C69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10972800" cy="5257800"/>
          </a:xfrm>
        </p:spPr>
        <p:txBody>
          <a:bodyPr/>
          <a:lstStyle/>
          <a:p>
            <a:r>
              <a:rPr lang="en-US" altLang="en-US" dirty="0"/>
              <a:t>Career and Pay</a:t>
            </a:r>
          </a:p>
          <a:p>
            <a:pPr lvl="1"/>
            <a:r>
              <a:rPr lang="en-US" altLang="en-US" dirty="0"/>
              <a:t>A graduate degree will make you more competitive in the industry</a:t>
            </a:r>
          </a:p>
          <a:p>
            <a:pPr lvl="1"/>
            <a:r>
              <a:rPr lang="en-US" altLang="en-US" dirty="0"/>
              <a:t>Managerial roles almost always require an MS</a:t>
            </a:r>
          </a:p>
          <a:p>
            <a:pPr lvl="1"/>
            <a:r>
              <a:rPr lang="en-US" altLang="en-US" dirty="0"/>
              <a:t>Industry R&amp;D positions require at least an MS, if not a PhD</a:t>
            </a:r>
          </a:p>
          <a:p>
            <a:pPr lvl="1"/>
            <a:r>
              <a:rPr lang="en-US" altLang="en-US" dirty="0"/>
              <a:t>Increased starting salaries ($14-$20K)</a:t>
            </a:r>
          </a:p>
          <a:p>
            <a:pPr lvl="1"/>
            <a:r>
              <a:rPr lang="en-US" altLang="en-US" dirty="0"/>
              <a:t>Job security</a:t>
            </a:r>
          </a:p>
          <a:p>
            <a:r>
              <a:rPr lang="en-US" altLang="en-US" dirty="0"/>
              <a:t>Earning a masters with research experience offers career flexibilities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BB1C-F83E-4F3E-BD86-AA06F2A0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Fellowships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766B-8A2C-4616-B8A2-2C0404ADB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32" y="1526006"/>
            <a:ext cx="10972800" cy="4830763"/>
          </a:xfrm>
        </p:spPr>
        <p:txBody>
          <a:bodyPr/>
          <a:lstStyle/>
          <a:p>
            <a:r>
              <a:rPr lang="en-US" dirty="0"/>
              <a:t>Talk to your advisor </a:t>
            </a:r>
          </a:p>
          <a:p>
            <a:pPr lvl="1"/>
            <a:r>
              <a:rPr lang="en-US" dirty="0"/>
              <a:t>May have experience getting specific fellowships</a:t>
            </a:r>
          </a:p>
          <a:p>
            <a:pPr lvl="1"/>
            <a:r>
              <a:rPr lang="en-US" dirty="0"/>
              <a:t>Can recommend fellowships to you based on research and career goals</a:t>
            </a:r>
          </a:p>
          <a:p>
            <a:r>
              <a:rPr lang="en-US" dirty="0"/>
              <a:t>Look at professional organizations </a:t>
            </a:r>
          </a:p>
          <a:p>
            <a:pPr lvl="1"/>
            <a:r>
              <a:rPr lang="en-US" dirty="0"/>
              <a:t>Groups that advocate for specific demographics often advertise ones directed at their members </a:t>
            </a:r>
          </a:p>
          <a:p>
            <a:r>
              <a:rPr lang="en-US" dirty="0"/>
              <a:t>Government fellowships often advertised by agencies website</a:t>
            </a:r>
          </a:p>
          <a:p>
            <a:pPr lvl="1"/>
            <a:r>
              <a:rPr lang="en-US" dirty="0"/>
              <a:t>NASA has NSPIRES and many other agencies have fellowship listings on their websites</a:t>
            </a:r>
          </a:p>
        </p:txBody>
      </p:sp>
    </p:spTree>
    <p:extLst>
      <p:ext uri="{BB962C8B-B14F-4D97-AF65-F5344CB8AC3E}">
        <p14:creationId xmlns:p14="http://schemas.microsoft.com/office/powerpoint/2010/main" val="396412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0BC2-38E5-453B-8CA9-F49FDE0D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About Fellowships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28359-C887-4D44-8E74-2C37D3EE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6348"/>
            <a:ext cx="10972800" cy="4469816"/>
          </a:xfrm>
        </p:spPr>
        <p:txBody>
          <a:bodyPr/>
          <a:lstStyle/>
          <a:p>
            <a:r>
              <a:rPr lang="en-US" dirty="0"/>
              <a:t>Can offer more research freedom </a:t>
            </a:r>
          </a:p>
          <a:p>
            <a:pPr lvl="1"/>
            <a:r>
              <a:rPr lang="en-US" dirty="0"/>
              <a:t>Some independent of specific project</a:t>
            </a:r>
          </a:p>
          <a:p>
            <a:r>
              <a:rPr lang="en-US" dirty="0"/>
              <a:t>Can have different tax considerations</a:t>
            </a:r>
          </a:p>
          <a:p>
            <a:pPr lvl="1"/>
            <a:r>
              <a:rPr lang="en-US" dirty="0"/>
              <a:t>Some fellowships don’t withhold tax</a:t>
            </a:r>
          </a:p>
          <a:p>
            <a:pPr lvl="2"/>
            <a:r>
              <a:rPr lang="en-US" dirty="0"/>
              <a:t>Know your tax responsibilities</a:t>
            </a:r>
          </a:p>
          <a:p>
            <a:r>
              <a:rPr lang="en-US" dirty="0"/>
              <a:t>Can carry additional prestige/opportunities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93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6D2A-9220-4DD5-961D-A82B5402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Items for Fellowships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37E5-3BDD-45EC-B701-19FF47DD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36295"/>
            <a:ext cx="10972800" cy="4489869"/>
          </a:xfrm>
        </p:spPr>
        <p:txBody>
          <a:bodyPr/>
          <a:lstStyle/>
          <a:p>
            <a:r>
              <a:rPr lang="en-US" dirty="0"/>
              <a:t>Transcript</a:t>
            </a:r>
          </a:p>
          <a:p>
            <a:r>
              <a:rPr lang="en-US" dirty="0"/>
              <a:t>Statement of purpose </a:t>
            </a:r>
          </a:p>
          <a:p>
            <a:pPr lvl="1"/>
            <a:r>
              <a:rPr lang="en-US" dirty="0"/>
              <a:t>Statement of goals/career objectives</a:t>
            </a:r>
          </a:p>
          <a:p>
            <a:r>
              <a:rPr lang="en-US" dirty="0"/>
              <a:t>Research interests/plans</a:t>
            </a:r>
          </a:p>
          <a:p>
            <a:r>
              <a:rPr lang="en-US" dirty="0">
                <a:cs typeface="Times New Roman"/>
              </a:rPr>
              <a:t>Graduate College offers many resources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https://grad.illinois.edu/fellowships/about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Times New Roman"/>
            </a:endParaRP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88B6DF-7070-42D1-B914-4AD08EBB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783" y="1351547"/>
            <a:ext cx="3002646" cy="52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9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3D53-5635-4717-BE5A-0DE450AE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Sponsorship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FA95-C740-463A-93C5-DDF2C6371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6743"/>
            <a:ext cx="5488406" cy="4319421"/>
          </a:xfrm>
        </p:spPr>
        <p:txBody>
          <a:bodyPr/>
          <a:lstStyle/>
          <a:p>
            <a:r>
              <a:rPr lang="en-US" dirty="0"/>
              <a:t>Some companies will fund employee’s advanced degrees</a:t>
            </a:r>
          </a:p>
          <a:p>
            <a:pPr lvl="1"/>
            <a:r>
              <a:rPr lang="en-US" dirty="0"/>
              <a:t>Typically requires spending time at a company first</a:t>
            </a:r>
          </a:p>
          <a:p>
            <a:pPr lvl="1"/>
            <a:r>
              <a:rPr lang="en-US" dirty="0"/>
              <a:t>Often focused on Master’s degrees</a:t>
            </a:r>
          </a:p>
          <a:p>
            <a:endParaRPr lang="en-US" dirty="0"/>
          </a:p>
        </p:txBody>
      </p:sp>
      <p:pic>
        <p:nvPicPr>
          <p:cNvPr id="4" name="Picture 4" descr="A view of a house&#10;&#10;Description automatically generated">
            <a:extLst>
              <a:ext uri="{FF2B5EF4-FFF2-40B4-BE49-F238E27FC236}">
                <a16:creationId xmlns:a16="http://schemas.microsoft.com/office/drawing/2014/main" id="{460ED7ED-9985-499C-9CFE-73D319D9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005" y="1807641"/>
            <a:ext cx="5710988" cy="37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29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4E82FE4-0D1E-4FEB-B289-8C272DB8D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to Start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DEA4BAD3-8369-4D4F-A898-99736D6E76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96190"/>
            <a:ext cx="10972800" cy="4529974"/>
          </a:xfrm>
        </p:spPr>
        <p:txBody>
          <a:bodyPr/>
          <a:lstStyle/>
          <a:p>
            <a:r>
              <a:rPr lang="en-US" altLang="en-US"/>
              <a:t>Consider diversity initiatives and healthy atmosphere when selecting schools</a:t>
            </a:r>
          </a:p>
          <a:p>
            <a:r>
              <a:rPr lang="en-US" altLang="en-US"/>
              <a:t>Applications are usually due at the beginning of November; check to be sure!</a:t>
            </a:r>
          </a:p>
          <a:p>
            <a:r>
              <a:rPr lang="en-US" altLang="en-US"/>
              <a:t>Consider applying to fellowships; again, reach out to application mentoring resources!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7EC26BFC-1970-4562-8CD0-B628D3AA0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57" r="16581" b="148"/>
          <a:stretch/>
        </p:blipFill>
        <p:spPr>
          <a:xfrm>
            <a:off x="-87830" y="-768"/>
            <a:ext cx="12373242" cy="6859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C54BE-33D7-44D6-AD4F-E9B8C37A172E}"/>
              </a:ext>
            </a:extLst>
          </p:cNvPr>
          <p:cNvSpPr txBox="1"/>
          <p:nvPr/>
        </p:nvSpPr>
        <p:spPr>
          <a:xfrm>
            <a:off x="8564479" y="6328611"/>
            <a:ext cx="40566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  <a:hlinkClick r:id="rId3"/>
              </a:rPr>
              <a:t>https://gsac.ae.illinois.edu/</a:t>
            </a:r>
            <a:r>
              <a:rPr lang="en-US" dirty="0">
                <a:latin typeface="Arial"/>
                <a:ea typeface="ＭＳ Ｐゴシック"/>
                <a:cs typeface="Arial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4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46DD-22C8-4CCB-8CEB-87CDEE27A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5DF51-5CB6-4432-8434-89B063C80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Feel free to ask questions!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Slides posted at </a:t>
            </a:r>
            <a:r>
              <a:rPr lang="en-US" dirty="0">
                <a:ea typeface="+mn-lt"/>
                <a:cs typeface="+mn-lt"/>
              </a:rPr>
              <a:t>https://gsac.ae.illinois.edu/</a:t>
            </a:r>
          </a:p>
        </p:txBody>
      </p:sp>
    </p:spTree>
    <p:extLst>
      <p:ext uri="{BB962C8B-B14F-4D97-AF65-F5344CB8AC3E}">
        <p14:creationId xmlns:p14="http://schemas.microsoft.com/office/powerpoint/2010/main" val="327842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8D061D7-13A6-4358-ADBC-53322B5BC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74638"/>
            <a:ext cx="7924800" cy="792162"/>
          </a:xfrm>
        </p:spPr>
        <p:txBody>
          <a:bodyPr/>
          <a:lstStyle/>
          <a:p>
            <a:r>
              <a:rPr lang="en-US" altLang="en-US"/>
              <a:t>Degree Type by Job Role (Industry)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9BA4883C-B090-4757-BB94-05CD4239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"/>
          <a:stretch>
            <a:fillRect/>
          </a:stretch>
        </p:blipFill>
        <p:spPr bwMode="auto">
          <a:xfrm>
            <a:off x="3200400" y="1236664"/>
            <a:ext cx="61722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>
            <a:extLst>
              <a:ext uri="{FF2B5EF4-FFF2-40B4-BE49-F238E27FC236}">
                <a16:creationId xmlns:a16="http://schemas.microsoft.com/office/drawing/2014/main" id="{83C0E616-B889-4507-ADFC-2C14DC8B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6413501"/>
            <a:ext cx="7543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Figure courtesy of AECC Global, “Is a master’s degree in engineering worth it?”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86EE4D8-17F6-41C5-BCEB-3F8D33A4E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Career in Research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8E70EA92-A086-4B52-8E5E-DECD0A6296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584" y="1445795"/>
            <a:ext cx="10972800" cy="5181600"/>
          </a:xfrm>
        </p:spPr>
        <p:txBody>
          <a:bodyPr/>
          <a:lstStyle/>
          <a:p>
            <a:r>
              <a:rPr lang="en-US" altLang="en-US" dirty="0"/>
              <a:t>Academic, higher ed teaching, and technical research institution positions require a PhD</a:t>
            </a:r>
          </a:p>
          <a:p>
            <a:r>
              <a:rPr lang="en-US" altLang="en-US" dirty="0"/>
              <a:t>Degree process is ‘job training’</a:t>
            </a:r>
          </a:p>
          <a:p>
            <a:r>
              <a:rPr lang="en-US" altLang="en-US" dirty="0"/>
              <a:t>Important to choose a field that resonates with you</a:t>
            </a:r>
          </a:p>
          <a:p>
            <a:pPr lvl="1"/>
            <a:r>
              <a:rPr lang="en-US" altLang="en-US" dirty="0"/>
              <a:t>Focus is on achieving strong technical specialization vs broad professional skillset</a:t>
            </a:r>
          </a:p>
          <a:p>
            <a:r>
              <a:rPr lang="en-US" altLang="en-US" dirty="0"/>
              <a:t>Direct PhD can be completed in ~4 years</a:t>
            </a:r>
          </a:p>
          <a:p>
            <a:pPr lvl="1"/>
            <a:r>
              <a:rPr lang="en-US" altLang="en-US" dirty="0"/>
              <a:t>Very common to earn a masters first or on the way to feel it out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BDF264D-66F8-4839-B837-CA19FD2D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your life like?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537BF0F-2093-4F86-933C-F95485CBBD0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373689"/>
            <a:ext cx="6019800" cy="4830763"/>
          </a:xfrm>
        </p:spPr>
        <p:txBody>
          <a:bodyPr/>
          <a:lstStyle/>
          <a:p>
            <a:r>
              <a:rPr lang="en-US" altLang="en-US" dirty="0"/>
              <a:t>Grad School is a full-time job (40hrs)</a:t>
            </a:r>
          </a:p>
          <a:p>
            <a:r>
              <a:rPr lang="en-US" altLang="en-US" dirty="0"/>
              <a:t>Typical Grad-Student Semester</a:t>
            </a:r>
          </a:p>
          <a:p>
            <a:pPr lvl="1"/>
            <a:r>
              <a:rPr lang="en-US" altLang="en-US" dirty="0"/>
              <a:t>2-3 four-credit hour classes</a:t>
            </a:r>
          </a:p>
          <a:p>
            <a:pPr lvl="1"/>
            <a:r>
              <a:rPr lang="en-US" altLang="en-US" dirty="0"/>
              <a:t>Mix of 400- and 500-level</a:t>
            </a:r>
          </a:p>
          <a:p>
            <a:r>
              <a:rPr lang="en-US" altLang="en-US" dirty="0"/>
              <a:t>Research expectations</a:t>
            </a:r>
          </a:p>
          <a:p>
            <a:pPr lvl="1"/>
            <a:r>
              <a:rPr lang="en-US" altLang="en-US" dirty="0"/>
              <a:t>Weekly advisor and group meetings</a:t>
            </a:r>
          </a:p>
          <a:p>
            <a:pPr lvl="1"/>
            <a:r>
              <a:rPr lang="en-US" altLang="en-US" dirty="0"/>
              <a:t>20hrs of week (+/-)</a:t>
            </a:r>
          </a:p>
          <a:p>
            <a:r>
              <a:rPr lang="en-US" altLang="en-US" dirty="0"/>
              <a:t>Time off </a:t>
            </a:r>
          </a:p>
          <a:p>
            <a:pPr lvl="1"/>
            <a:r>
              <a:rPr lang="en-US" altLang="en-US" dirty="0"/>
              <a:t>Appointments by Semester</a:t>
            </a:r>
          </a:p>
          <a:p>
            <a:pPr lvl="1"/>
            <a:r>
              <a:rPr lang="en-US" altLang="en-US" dirty="0"/>
              <a:t>Summer Appointments</a:t>
            </a:r>
          </a:p>
        </p:txBody>
      </p:sp>
      <p:pic>
        <p:nvPicPr>
          <p:cNvPr id="80900" name="Picture 4" descr="May be an image of one or more people and monument">
            <a:extLst>
              <a:ext uri="{FF2B5EF4-FFF2-40B4-BE49-F238E27FC236}">
                <a16:creationId xmlns:a16="http://schemas.microsoft.com/office/drawing/2014/main" id="{881F1678-4853-4F2C-A2CD-F9A1246369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51" y="1295400"/>
            <a:ext cx="3222298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4870A05-6BA1-460D-B6EB-73BA78228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your life like?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6B83A3E-072C-4CA7-9A6A-8C5C924152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Advisor Relationship</a:t>
            </a:r>
          </a:p>
          <a:p>
            <a:pPr lvl="1"/>
            <a:r>
              <a:rPr lang="en-US" altLang="en-US" dirty="0"/>
              <a:t>You should want to work with you advisor, and they should want to work with you</a:t>
            </a:r>
          </a:p>
          <a:p>
            <a:pPr lvl="1"/>
            <a:r>
              <a:rPr lang="en-US" altLang="en-US" dirty="0"/>
              <a:t>Mutual respect</a:t>
            </a:r>
          </a:p>
          <a:p>
            <a:pPr lvl="1"/>
            <a:r>
              <a:rPr lang="en-US" altLang="en-US" dirty="0"/>
              <a:t>Advocate for yourself and your work</a:t>
            </a:r>
          </a:p>
          <a:p>
            <a:pPr lvl="2"/>
            <a:r>
              <a:rPr lang="en-US" altLang="en-US" dirty="0"/>
              <a:t>Your time and effort has value!</a:t>
            </a:r>
          </a:p>
          <a:p>
            <a:r>
              <a:rPr lang="en-US" altLang="en-US" dirty="0"/>
              <a:t>Work/Life Balance</a:t>
            </a:r>
          </a:p>
          <a:p>
            <a:pPr lvl="1"/>
            <a:r>
              <a:rPr lang="en-US" altLang="en-US" dirty="0"/>
              <a:t>Have dedicated “Me-Time”</a:t>
            </a:r>
          </a:p>
          <a:p>
            <a:pPr lvl="1"/>
            <a:r>
              <a:rPr lang="en-US" altLang="en-US" dirty="0"/>
              <a:t>Take breaks</a:t>
            </a:r>
          </a:p>
          <a:p>
            <a:pPr lvl="1"/>
            <a:r>
              <a:rPr lang="en-US" altLang="en-US" dirty="0"/>
              <a:t>Socialize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802370F-02A1-48FF-8681-4C4A277EC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your life like?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3BC521D-16C0-4F1B-B3F0-3A727B56D9A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Free Time</a:t>
            </a:r>
          </a:p>
          <a:p>
            <a:pPr lvl="1"/>
            <a:r>
              <a:rPr lang="en-US" altLang="en-US" dirty="0"/>
              <a:t>Evenings and Weekends can be yours!</a:t>
            </a:r>
          </a:p>
          <a:p>
            <a:pPr lvl="1"/>
            <a:r>
              <a:rPr lang="en-US" altLang="en-US" dirty="0"/>
              <a:t>Restaurants and Bars in Champagne/Urbana</a:t>
            </a:r>
          </a:p>
          <a:p>
            <a:pPr lvl="1"/>
            <a:r>
              <a:rPr lang="en-US" altLang="en-US" dirty="0"/>
              <a:t>Local Hiking etc.</a:t>
            </a:r>
          </a:p>
          <a:p>
            <a:r>
              <a:rPr lang="en-US" altLang="en-US" dirty="0"/>
              <a:t>Community Support</a:t>
            </a:r>
          </a:p>
          <a:p>
            <a:pPr lvl="1"/>
            <a:r>
              <a:rPr lang="en-US" altLang="en-US" dirty="0"/>
              <a:t>Fellow Grad-Students are in it with you</a:t>
            </a:r>
          </a:p>
          <a:p>
            <a:pPr lvl="1"/>
            <a:r>
              <a:rPr lang="en-US" altLang="en-US" dirty="0"/>
              <a:t>Course recommendations, quals guidance, friendship and understanding</a:t>
            </a:r>
          </a:p>
          <a:p>
            <a:endParaRPr lang="en-US" altLang="en-US" dirty="0"/>
          </a:p>
        </p:txBody>
      </p:sp>
      <p:pic>
        <p:nvPicPr>
          <p:cNvPr id="78852" name="Picture 4" descr="Aerospace graduate students in front of Talbot Lab">
            <a:extLst>
              <a:ext uri="{FF2B5EF4-FFF2-40B4-BE49-F238E27FC236}">
                <a16:creationId xmlns:a16="http://schemas.microsoft.com/office/drawing/2014/main" id="{8B6226A3-307A-4681-B5CC-AB2E93EC92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3348"/>
          <a:stretch/>
        </p:blipFill>
        <p:spPr bwMode="auto">
          <a:xfrm>
            <a:off x="6553200" y="2057400"/>
            <a:ext cx="483377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A57E2C5-7C42-498D-A004-FEA8BC6DD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016" y="274638"/>
            <a:ext cx="11275645" cy="792162"/>
          </a:xfrm>
        </p:spPr>
        <p:txBody>
          <a:bodyPr/>
          <a:lstStyle/>
          <a:p>
            <a:r>
              <a:rPr lang="en-US" dirty="0"/>
              <a:t>Disability Resources &amp; Educational Services (DRES)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7D99945-BA96-4EA7-890A-F0099028E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95664"/>
            <a:ext cx="10972800" cy="48307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Provides resources and accommodations to make sure you: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>
                <a:cs typeface="Times New Roman"/>
              </a:rPr>
              <a:t>Succeed academically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>
                <a:cs typeface="Times New Roman"/>
              </a:rPr>
              <a:t>Feel supported</a:t>
            </a:r>
          </a:p>
          <a:p>
            <a:r>
              <a:rPr lang="en-US" dirty="0">
                <a:ea typeface="+mn-lt"/>
                <a:cs typeface="+mn-lt"/>
              </a:rPr>
              <a:t>Offer neuropsychological testing to students who believe they may have a disability that is undiagnosed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For a full list of the support they offer and resources they have, please reference their website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https://www.disability.illinois.edu/</a:t>
            </a:r>
            <a:r>
              <a:rPr lang="en-US" dirty="0">
                <a:ea typeface="+mn-lt"/>
                <a:cs typeface="+mn-lt"/>
              </a:rPr>
              <a:t> </a:t>
            </a:r>
            <a:br>
              <a:rPr lang="en-US" dirty="0"/>
            </a:br>
            <a:endParaRPr lang="en-US"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A57E2C5-7C42-498D-A004-FEA8BC6DD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Student Legal Services</a:t>
            </a:r>
            <a:endParaRPr lang="en-US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7D99945-BA96-4EA7-890A-F0099028E39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Offer students access to legal counsel for a variety of issues </a:t>
            </a:r>
            <a:endParaRPr lang="en-US" dirty="0"/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See their website for a full list of resources. To name a few: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Traffic court</a:t>
            </a:r>
            <a:endParaRPr lang="en-US" dirty="0"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Notary Services</a:t>
            </a:r>
            <a:endParaRPr lang="en-US"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Rental Issues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2"/>
              </a:rPr>
              <a:t>https://odos.illinois.edu/sls/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Times New Roman"/>
            </a:endParaRPr>
          </a:p>
        </p:txBody>
      </p:sp>
      <p:pic>
        <p:nvPicPr>
          <p:cNvPr id="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5CF782B-9EEC-4FC1-AEA2-BD3BBDE966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324577"/>
            <a:ext cx="5384800" cy="4772411"/>
          </a:xfrm>
        </p:spPr>
      </p:pic>
    </p:spTree>
    <p:extLst>
      <p:ext uri="{BB962C8B-B14F-4D97-AF65-F5344CB8AC3E}">
        <p14:creationId xmlns:p14="http://schemas.microsoft.com/office/powerpoint/2010/main" val="3097371100"/>
      </p:ext>
    </p:extLst>
  </p:cSld>
  <p:clrMapOvr>
    <a:masterClrMapping/>
  </p:clrMapOvr>
</p:sld>
</file>

<file path=ppt/theme/theme1.xml><?xml version="1.0" encoding="utf-8"?>
<a:theme xmlns:a="http://schemas.openxmlformats.org/drawingml/2006/main" name="2005-11-28_Defense">
  <a:themeElements>
    <a:clrScheme name="2005-11-28_Defen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-11-28_Defen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2005-11-28_Defen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2005-11-28_Defense">
  <a:themeElements>
    <a:clrScheme name="2005-11-28_Defen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-11-28_Defen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2005-11-28_Defen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26267</TotalTime>
  <Words>1080</Words>
  <Application>Microsoft Office PowerPoint</Application>
  <PresentationFormat>Widescreen</PresentationFormat>
  <Paragraphs>164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2005-11-28_Defense</vt:lpstr>
      <vt:lpstr>Office Theme</vt:lpstr>
      <vt:lpstr>1_2005-11-28_Defense</vt:lpstr>
      <vt:lpstr>Custom Design</vt:lpstr>
      <vt:lpstr>Explore New Heights:  A Minority-Focused Guide to Aerospace Graduate School</vt:lpstr>
      <vt:lpstr>Why Bother?</vt:lpstr>
      <vt:lpstr>Degree Type by Job Role (Industry)</vt:lpstr>
      <vt:lpstr>A Career in Research</vt:lpstr>
      <vt:lpstr>What is your life like?</vt:lpstr>
      <vt:lpstr>What is your life like?</vt:lpstr>
      <vt:lpstr>What is your life like?</vt:lpstr>
      <vt:lpstr>Disability Resources &amp; Educational Services (DRES)</vt:lpstr>
      <vt:lpstr>Student Legal Services</vt:lpstr>
      <vt:lpstr>Illinois Off-Campus Community Living</vt:lpstr>
      <vt:lpstr>Student Assistance Center</vt:lpstr>
      <vt:lpstr>Administrative Efforts</vt:lpstr>
      <vt:lpstr>Support Organizations</vt:lpstr>
      <vt:lpstr>Types of Funding </vt:lpstr>
      <vt:lpstr>Appointments</vt:lpstr>
      <vt:lpstr>Fellowships and Scholarships: General </vt:lpstr>
      <vt:lpstr>Fellowships and Scholarships</vt:lpstr>
      <vt:lpstr>External Fellowships and Scholarships </vt:lpstr>
      <vt:lpstr>Finding Fellowships</vt:lpstr>
      <vt:lpstr>Finding Fellowships (Continued)</vt:lpstr>
      <vt:lpstr>Considerations About Fellowships</vt:lpstr>
      <vt:lpstr>Common Items for Fellowships</vt:lpstr>
      <vt:lpstr>Corporate Sponsorship</vt:lpstr>
      <vt:lpstr>Where to Start</vt:lpstr>
      <vt:lpstr>PowerPoint Presentation</vt:lpstr>
      <vt:lpstr>Q &amp; A</vt:lpstr>
    </vt:vector>
  </TitlesOfParts>
  <Company>UMR UMR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UMR UMR</dc:creator>
  <cp:lastModifiedBy>Eisen, Jacob</cp:lastModifiedBy>
  <cp:revision>680</cp:revision>
  <dcterms:created xsi:type="dcterms:W3CDTF">2007-12-17T20:33:59Z</dcterms:created>
  <dcterms:modified xsi:type="dcterms:W3CDTF">2021-02-05T00:23:07Z</dcterms:modified>
</cp:coreProperties>
</file>